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1"/>
  </p:sldMasterIdLst>
  <p:notesMasterIdLst>
    <p:notesMasterId r:id="rId22"/>
  </p:notesMasterIdLst>
  <p:handoutMasterIdLst>
    <p:handoutMasterId r:id="rId23"/>
  </p:handoutMasterIdLst>
  <p:sldIdLst>
    <p:sldId id="256" r:id="rId2"/>
    <p:sldId id="344" r:id="rId3"/>
    <p:sldId id="347" r:id="rId4"/>
    <p:sldId id="345" r:id="rId5"/>
    <p:sldId id="300" r:id="rId6"/>
    <p:sldId id="319" r:id="rId7"/>
    <p:sldId id="357" r:id="rId8"/>
    <p:sldId id="354" r:id="rId9"/>
    <p:sldId id="361" r:id="rId10"/>
    <p:sldId id="355" r:id="rId11"/>
    <p:sldId id="349" r:id="rId12"/>
    <p:sldId id="359" r:id="rId13"/>
    <p:sldId id="360" r:id="rId14"/>
    <p:sldId id="350" r:id="rId15"/>
    <p:sldId id="352" r:id="rId16"/>
    <p:sldId id="337" r:id="rId17"/>
    <p:sldId id="346" r:id="rId18"/>
    <p:sldId id="279" r:id="rId19"/>
    <p:sldId id="348" r:id="rId20"/>
    <p:sldId id="351" r:id="rId2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8"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0746B"/>
    <a:srgbClr val="C3797D"/>
    <a:srgbClr val="C2797D"/>
    <a:srgbClr val="E08C8C"/>
    <a:srgbClr val="F39A96"/>
    <a:srgbClr val="91B73C"/>
    <a:srgbClr val="6BC7CA"/>
    <a:srgbClr val="CD90FB"/>
    <a:srgbClr val="F07A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3296810-A885-4BE3-A3E7-6D5BEEA58F3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18" autoAdjust="0"/>
    <p:restoredTop sz="73611" autoAdjust="0"/>
  </p:normalViewPr>
  <p:slideViewPr>
    <p:cSldViewPr snapToGrid="0" showGuides="1">
      <p:cViewPr varScale="1">
        <p:scale>
          <a:sx n="80" d="100"/>
          <a:sy n="80" d="100"/>
        </p:scale>
        <p:origin x="560" y="192"/>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howGuides="1">
      <p:cViewPr varScale="1">
        <p:scale>
          <a:sx n="85" d="100"/>
          <a:sy n="85" d="100"/>
        </p:scale>
        <p:origin x="3928"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1E0C90-1D4B-4894-A52F-6A61A87821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a:extLst>
              <a:ext uri="{FF2B5EF4-FFF2-40B4-BE49-F238E27FC236}">
                <a16:creationId xmlns:a16="http://schemas.microsoft.com/office/drawing/2014/main" id="{6FC6E43D-3065-44B8-88CF-754AF46FCB4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9846A32-BF80-4EEB-9349-9686B10A492B}" type="datetimeFigureOut">
              <a:rPr lang="ru-RU" smtClean="0"/>
              <a:t>23.05.2019</a:t>
            </a:fld>
            <a:endParaRPr lang="ru-RU" dirty="0"/>
          </a:p>
        </p:txBody>
      </p:sp>
      <p:sp>
        <p:nvSpPr>
          <p:cNvPr id="4" name="Footer Placeholder 3">
            <a:extLst>
              <a:ext uri="{FF2B5EF4-FFF2-40B4-BE49-F238E27FC236}">
                <a16:creationId xmlns:a16="http://schemas.microsoft.com/office/drawing/2014/main" id="{F0CC3A23-7175-4E59-B38B-B4E81F5213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Slide Number Placeholder 4">
            <a:extLst>
              <a:ext uri="{FF2B5EF4-FFF2-40B4-BE49-F238E27FC236}">
                <a16:creationId xmlns:a16="http://schemas.microsoft.com/office/drawing/2014/main" id="{7BF400A4-4A42-4A50-BC86-D7DA38EF2AE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42A9F-EB4A-4976-901B-F47991B5E154}" type="slidenum">
              <a:rPr lang="ru-RU" smtClean="0"/>
              <a:t>‹#›</a:t>
            </a:fld>
            <a:endParaRPr lang="ru-RU" dirty="0"/>
          </a:p>
        </p:txBody>
      </p:sp>
    </p:spTree>
    <p:extLst>
      <p:ext uri="{BB962C8B-B14F-4D97-AF65-F5344CB8AC3E}">
        <p14:creationId xmlns:p14="http://schemas.microsoft.com/office/powerpoint/2010/main" val="3437907236"/>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png>
</file>

<file path=ppt/media/image14.tiff>
</file>

<file path=ppt/media/image15.tiff>
</file>

<file path=ppt/media/image16.tiff>
</file>

<file path=ppt/media/image2.jpg>
</file>

<file path=ppt/media/image3.tiff>
</file>

<file path=ppt/media/image4.tiff>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CA9E41-F7BA-42D1-923E-C3B58F2FDEC1}" type="datetimeFigureOut">
              <a:rPr lang="ru-RU" smtClean="0"/>
              <a:t>23.05.2019</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AC6CC0-914F-4A6F-B8FE-1137B7ABBBE0}" type="slidenum">
              <a:rPr lang="ru-RU" smtClean="0"/>
              <a:t>‹#›</a:t>
            </a:fld>
            <a:endParaRPr lang="ru-RU" dirty="0"/>
          </a:p>
        </p:txBody>
      </p:sp>
    </p:spTree>
    <p:extLst>
      <p:ext uri="{BB962C8B-B14F-4D97-AF65-F5344CB8AC3E}">
        <p14:creationId xmlns:p14="http://schemas.microsoft.com/office/powerpoint/2010/main" val="33256457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a:t>
            </a:fld>
            <a:endParaRPr lang="ru-RU" dirty="0"/>
          </a:p>
        </p:txBody>
      </p:sp>
    </p:spTree>
    <p:extLst>
      <p:ext uri="{BB962C8B-B14F-4D97-AF65-F5344CB8AC3E}">
        <p14:creationId xmlns:p14="http://schemas.microsoft.com/office/powerpoint/2010/main" val="1705341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10</a:t>
            </a:fld>
            <a:endParaRPr lang="ru-RU" dirty="0"/>
          </a:p>
        </p:txBody>
      </p:sp>
    </p:spTree>
    <p:extLst>
      <p:ext uri="{BB962C8B-B14F-4D97-AF65-F5344CB8AC3E}">
        <p14:creationId xmlns:p14="http://schemas.microsoft.com/office/powerpoint/2010/main" val="16404185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11</a:t>
            </a:fld>
            <a:endParaRPr lang="ru-RU" dirty="0"/>
          </a:p>
        </p:txBody>
      </p:sp>
    </p:spTree>
    <p:extLst>
      <p:ext uri="{BB962C8B-B14F-4D97-AF65-F5344CB8AC3E}">
        <p14:creationId xmlns:p14="http://schemas.microsoft.com/office/powerpoint/2010/main" val="19519004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12</a:t>
            </a:fld>
            <a:endParaRPr lang="ru-RU" dirty="0"/>
          </a:p>
        </p:txBody>
      </p:sp>
    </p:spTree>
    <p:extLst>
      <p:ext uri="{BB962C8B-B14F-4D97-AF65-F5344CB8AC3E}">
        <p14:creationId xmlns:p14="http://schemas.microsoft.com/office/powerpoint/2010/main" val="3213282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13</a:t>
            </a:fld>
            <a:endParaRPr lang="ru-RU" dirty="0"/>
          </a:p>
        </p:txBody>
      </p:sp>
    </p:spTree>
    <p:extLst>
      <p:ext uri="{BB962C8B-B14F-4D97-AF65-F5344CB8AC3E}">
        <p14:creationId xmlns:p14="http://schemas.microsoft.com/office/powerpoint/2010/main" val="705468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14</a:t>
            </a:fld>
            <a:endParaRPr lang="ru-RU" dirty="0"/>
          </a:p>
        </p:txBody>
      </p:sp>
    </p:spTree>
    <p:extLst>
      <p:ext uri="{BB962C8B-B14F-4D97-AF65-F5344CB8AC3E}">
        <p14:creationId xmlns:p14="http://schemas.microsoft.com/office/powerpoint/2010/main" val="33380844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15</a:t>
            </a:fld>
            <a:endParaRPr lang="ru-RU" dirty="0"/>
          </a:p>
        </p:txBody>
      </p:sp>
    </p:spTree>
    <p:extLst>
      <p:ext uri="{BB962C8B-B14F-4D97-AF65-F5344CB8AC3E}">
        <p14:creationId xmlns:p14="http://schemas.microsoft.com/office/powerpoint/2010/main" val="5518772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16</a:t>
            </a:fld>
            <a:endParaRPr lang="ru-RU" dirty="0"/>
          </a:p>
        </p:txBody>
      </p:sp>
    </p:spTree>
    <p:extLst>
      <p:ext uri="{BB962C8B-B14F-4D97-AF65-F5344CB8AC3E}">
        <p14:creationId xmlns:p14="http://schemas.microsoft.com/office/powerpoint/2010/main" val="5517624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17</a:t>
            </a:fld>
            <a:endParaRPr lang="ru-RU" dirty="0"/>
          </a:p>
        </p:txBody>
      </p:sp>
    </p:spTree>
    <p:extLst>
      <p:ext uri="{BB962C8B-B14F-4D97-AF65-F5344CB8AC3E}">
        <p14:creationId xmlns:p14="http://schemas.microsoft.com/office/powerpoint/2010/main" val="38041000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18</a:t>
            </a:fld>
            <a:endParaRPr lang="ru-RU" dirty="0"/>
          </a:p>
        </p:txBody>
      </p:sp>
    </p:spTree>
    <p:extLst>
      <p:ext uri="{BB962C8B-B14F-4D97-AF65-F5344CB8AC3E}">
        <p14:creationId xmlns:p14="http://schemas.microsoft.com/office/powerpoint/2010/main" val="9639093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19</a:t>
            </a:fld>
            <a:endParaRPr lang="ru-RU" dirty="0"/>
          </a:p>
        </p:txBody>
      </p:sp>
    </p:spTree>
    <p:extLst>
      <p:ext uri="{BB962C8B-B14F-4D97-AF65-F5344CB8AC3E}">
        <p14:creationId xmlns:p14="http://schemas.microsoft.com/office/powerpoint/2010/main" val="3207303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100" dirty="0"/>
          </a:p>
          <a:p>
            <a:pPr marL="457200" indent="-457200">
              <a:buFont typeface="Arial" panose="020B0604020202020204" pitchFamily="34" charset="0"/>
              <a:buChar char="•"/>
            </a:pPr>
            <a:endParaRPr lang="en-GB" sz="1100"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2</a:t>
            </a:fld>
            <a:endParaRPr lang="ru-RU" dirty="0"/>
          </a:p>
        </p:txBody>
      </p:sp>
    </p:spTree>
    <p:extLst>
      <p:ext uri="{BB962C8B-B14F-4D97-AF65-F5344CB8AC3E}">
        <p14:creationId xmlns:p14="http://schemas.microsoft.com/office/powerpoint/2010/main" val="5681673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20</a:t>
            </a:fld>
            <a:endParaRPr lang="ru-RU" dirty="0"/>
          </a:p>
        </p:txBody>
      </p:sp>
    </p:spTree>
    <p:extLst>
      <p:ext uri="{BB962C8B-B14F-4D97-AF65-F5344CB8AC3E}">
        <p14:creationId xmlns:p14="http://schemas.microsoft.com/office/powerpoint/2010/main" val="27720043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100" dirty="0"/>
          </a:p>
          <a:p>
            <a:pPr marL="457200" indent="-457200">
              <a:buFont typeface="Arial" panose="020B0604020202020204" pitchFamily="34" charset="0"/>
              <a:buChar char="•"/>
            </a:pPr>
            <a:endParaRPr lang="en-GB" sz="1100"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3</a:t>
            </a:fld>
            <a:endParaRPr lang="ru-RU" dirty="0"/>
          </a:p>
        </p:txBody>
      </p:sp>
    </p:spTree>
    <p:extLst>
      <p:ext uri="{BB962C8B-B14F-4D97-AF65-F5344CB8AC3E}">
        <p14:creationId xmlns:p14="http://schemas.microsoft.com/office/powerpoint/2010/main" val="3507439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100" dirty="0"/>
          </a:p>
          <a:p>
            <a:pPr marL="457200" indent="-457200">
              <a:buFont typeface="Arial" panose="020B0604020202020204" pitchFamily="34" charset="0"/>
              <a:buChar char="•"/>
            </a:pPr>
            <a:endParaRPr lang="en-GB" sz="1100"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4</a:t>
            </a:fld>
            <a:endParaRPr lang="ru-RU" dirty="0"/>
          </a:p>
        </p:txBody>
      </p:sp>
    </p:spTree>
    <p:extLst>
      <p:ext uri="{BB962C8B-B14F-4D97-AF65-F5344CB8AC3E}">
        <p14:creationId xmlns:p14="http://schemas.microsoft.com/office/powerpoint/2010/main" val="3116929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5</a:t>
            </a:fld>
            <a:endParaRPr lang="ru-RU" dirty="0"/>
          </a:p>
        </p:txBody>
      </p:sp>
    </p:spTree>
    <p:extLst>
      <p:ext uri="{BB962C8B-B14F-4D97-AF65-F5344CB8AC3E}">
        <p14:creationId xmlns:p14="http://schemas.microsoft.com/office/powerpoint/2010/main" val="2694202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6</a:t>
            </a:fld>
            <a:endParaRPr lang="ru-RU" dirty="0"/>
          </a:p>
        </p:txBody>
      </p:sp>
    </p:spTree>
    <p:extLst>
      <p:ext uri="{BB962C8B-B14F-4D97-AF65-F5344CB8AC3E}">
        <p14:creationId xmlns:p14="http://schemas.microsoft.com/office/powerpoint/2010/main" val="6351332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7</a:t>
            </a:fld>
            <a:endParaRPr lang="ru-RU" dirty="0"/>
          </a:p>
        </p:txBody>
      </p:sp>
    </p:spTree>
    <p:extLst>
      <p:ext uri="{BB962C8B-B14F-4D97-AF65-F5344CB8AC3E}">
        <p14:creationId xmlns:p14="http://schemas.microsoft.com/office/powerpoint/2010/main" val="1588120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8</a:t>
            </a:fld>
            <a:endParaRPr lang="ru-RU" dirty="0"/>
          </a:p>
        </p:txBody>
      </p:sp>
    </p:spTree>
    <p:extLst>
      <p:ext uri="{BB962C8B-B14F-4D97-AF65-F5344CB8AC3E}">
        <p14:creationId xmlns:p14="http://schemas.microsoft.com/office/powerpoint/2010/main" val="14583293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DAC6CC0-914F-4A6F-B8FE-1137B7ABBBE0}" type="slidenum">
              <a:rPr lang="ru-RU" smtClean="0"/>
              <a:t>9</a:t>
            </a:fld>
            <a:endParaRPr lang="ru-RU" dirty="0"/>
          </a:p>
        </p:txBody>
      </p:sp>
    </p:spTree>
    <p:extLst>
      <p:ext uri="{BB962C8B-B14F-4D97-AF65-F5344CB8AC3E}">
        <p14:creationId xmlns:p14="http://schemas.microsoft.com/office/powerpoint/2010/main" val="16682381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4A9E66CD-99CC-45B1-A15D-3626A6160849}"/>
              </a:ext>
            </a:extLst>
          </p:cNvPr>
          <p:cNvSpPr>
            <a:spLocks noGrp="1"/>
          </p:cNvSpPr>
          <p:nvPr>
            <p:ph type="pic" sz="quarter" idx="13"/>
          </p:nvPr>
        </p:nvSpPr>
        <p:spPr>
          <a:xfrm>
            <a:off x="458724" y="457200"/>
            <a:ext cx="11274552" cy="5943600"/>
          </a:xfrm>
          <a:noFill/>
        </p:spPr>
        <p:txBody>
          <a:bodyPr anchor="ctr" anchorCtr="0">
            <a:noAutofit/>
          </a:bodyPr>
          <a:lstStyle>
            <a:lvl1pPr marL="0" indent="0" algn="ctr">
              <a:buNone/>
              <a:defRPr>
                <a:latin typeface="+mn-lt"/>
              </a:defRPr>
            </a:lvl1pPr>
          </a:lstStyle>
          <a:p>
            <a:r>
              <a:rPr lang="en-US"/>
              <a:t>Click icon to add picture</a:t>
            </a:r>
            <a:endParaRPr lang="ru-RU" dirty="0"/>
          </a:p>
        </p:txBody>
      </p:sp>
      <p:sp>
        <p:nvSpPr>
          <p:cNvPr id="15" name="Picture Placeholder 14">
            <a:extLst>
              <a:ext uri="{FF2B5EF4-FFF2-40B4-BE49-F238E27FC236}">
                <a16:creationId xmlns:a16="http://schemas.microsoft.com/office/drawing/2014/main" id="{CF15D4B3-A0CD-4C14-BB5E-CB9859BD8A51}"/>
              </a:ext>
            </a:extLst>
          </p:cNvPr>
          <p:cNvSpPr>
            <a:spLocks noGrp="1"/>
          </p:cNvSpPr>
          <p:nvPr>
            <p:ph type="pic" sz="quarter" idx="14"/>
          </p:nvPr>
        </p:nvSpPr>
        <p:spPr>
          <a:xfrm>
            <a:off x="5364480" y="1746127"/>
            <a:ext cx="1463040" cy="987552"/>
          </a:xfrm>
        </p:spPr>
        <p:txBody>
          <a:bodyPr anchor="ctr" anchorCtr="0">
            <a:noAutofit/>
          </a:bodyPr>
          <a:lstStyle>
            <a:lvl1pPr marL="0" indent="0" algn="ctr">
              <a:buNone/>
              <a:defRPr sz="1400">
                <a:latin typeface="+mn-lt"/>
              </a:defRPr>
            </a:lvl1pPr>
          </a:lstStyle>
          <a:p>
            <a:r>
              <a:rPr lang="en-US"/>
              <a:t>Click icon to add picture</a:t>
            </a:r>
            <a:endParaRPr lang="ru-RU" dirty="0"/>
          </a:p>
        </p:txBody>
      </p:sp>
      <p:sp>
        <p:nvSpPr>
          <p:cNvPr id="2" name="Title 1">
            <a:extLst>
              <a:ext uri="{FF2B5EF4-FFF2-40B4-BE49-F238E27FC236}">
                <a16:creationId xmlns:a16="http://schemas.microsoft.com/office/drawing/2014/main" id="{AC829233-8E4C-4046-85BB-5166B8A721AE}"/>
              </a:ext>
            </a:extLst>
          </p:cNvPr>
          <p:cNvSpPr>
            <a:spLocks noGrp="1"/>
          </p:cNvSpPr>
          <p:nvPr>
            <p:ph type="ctrTitle"/>
          </p:nvPr>
        </p:nvSpPr>
        <p:spPr>
          <a:xfrm>
            <a:off x="458724" y="3252538"/>
            <a:ext cx="11274552" cy="1348720"/>
          </a:xfrm>
          <a:solidFill>
            <a:schemeClr val="bg1">
              <a:alpha val="60000"/>
            </a:schemeClr>
          </a:solidFill>
        </p:spPr>
        <p:txBody>
          <a:bodyPr anchor="ctr" anchorCtr="0">
            <a:normAutofit/>
          </a:bodyPr>
          <a:lstStyle>
            <a:lvl1pPr algn="ctr">
              <a:defRPr sz="5500">
                <a:latin typeface="+mj-lt"/>
              </a:defRPr>
            </a:lvl1pPr>
          </a:lstStyle>
          <a:p>
            <a:r>
              <a:rPr lang="en-US"/>
              <a:t>Click to edit Master title style</a:t>
            </a:r>
            <a:endParaRPr lang="ru-RU" dirty="0"/>
          </a:p>
        </p:txBody>
      </p:sp>
      <p:sp>
        <p:nvSpPr>
          <p:cNvPr id="3" name="Subtitle 2">
            <a:extLst>
              <a:ext uri="{FF2B5EF4-FFF2-40B4-BE49-F238E27FC236}">
                <a16:creationId xmlns:a16="http://schemas.microsoft.com/office/drawing/2014/main" id="{C6A507DE-4CA5-4E76-8450-4125151EB335}"/>
              </a:ext>
            </a:extLst>
          </p:cNvPr>
          <p:cNvSpPr>
            <a:spLocks noGrp="1"/>
          </p:cNvSpPr>
          <p:nvPr>
            <p:ph type="subTitle" idx="1"/>
          </p:nvPr>
        </p:nvSpPr>
        <p:spPr>
          <a:xfrm>
            <a:off x="458724" y="4628730"/>
            <a:ext cx="11274552" cy="1772070"/>
          </a:xfrm>
          <a:solidFill>
            <a:schemeClr val="accent1">
              <a:alpha val="30000"/>
            </a:schemeClr>
          </a:solidFill>
        </p:spPr>
        <p:txBody>
          <a:bodyPr tIns="252000" rIns="90000" anchor="t" anchorCtr="0">
            <a:normAutofit/>
          </a:bodyPr>
          <a:lstStyle>
            <a:lvl1pPr marL="0" indent="0" algn="ctr">
              <a:buNone/>
              <a:defRPr sz="28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Tree>
    <p:extLst>
      <p:ext uri="{BB962C8B-B14F-4D97-AF65-F5344CB8AC3E}">
        <p14:creationId xmlns:p14="http://schemas.microsoft.com/office/powerpoint/2010/main" val="1966036447"/>
      </p:ext>
    </p:extLst>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ircles Fram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AA4D017-0A70-4D48-AAEC-419979E13E79}"/>
              </a:ext>
            </a:extLst>
          </p:cNvPr>
          <p:cNvSpPr>
            <a:spLocks noGrp="1"/>
          </p:cNvSpPr>
          <p:nvPr>
            <p:ph type="dt" sz="half" idx="10"/>
          </p:nvPr>
        </p:nvSpPr>
        <p:spPr/>
        <p:txBody>
          <a:bodyPr/>
          <a:lstStyle/>
          <a:p>
            <a:fld id="{09DA4596-3085-4BB2-8F53-0564AA69708A}" type="datetime1">
              <a:rPr lang="en-US" smtClean="0"/>
              <a:t>5/23/19</a:t>
            </a:fld>
            <a:endParaRPr lang="ru-RU" dirty="0"/>
          </a:p>
        </p:txBody>
      </p:sp>
      <p:sp>
        <p:nvSpPr>
          <p:cNvPr id="4" name="Footer Placeholder 3">
            <a:extLst>
              <a:ext uri="{FF2B5EF4-FFF2-40B4-BE49-F238E27FC236}">
                <a16:creationId xmlns:a16="http://schemas.microsoft.com/office/drawing/2014/main" id="{B7BBC7E7-6231-47E3-8EF5-B6940485EEEF}"/>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5FCF16B4-2B81-4254-9C13-836431B5E213}"/>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21" name="Oval 20">
            <a:extLst>
              <a:ext uri="{FF2B5EF4-FFF2-40B4-BE49-F238E27FC236}">
                <a16:creationId xmlns:a16="http://schemas.microsoft.com/office/drawing/2014/main" id="{301015CF-499A-4BBE-9753-C58924478363}"/>
              </a:ext>
            </a:extLst>
          </p:cNvPr>
          <p:cNvSpPr/>
          <p:nvPr userDrawn="1"/>
        </p:nvSpPr>
        <p:spPr>
          <a:xfrm>
            <a:off x="1810787" y="2541781"/>
            <a:ext cx="2322576" cy="2322576"/>
          </a:xfrm>
          <a:prstGeom prst="ellipse">
            <a:avLst/>
          </a:prstGeom>
          <a:gradFill>
            <a:gsLst>
              <a:gs pos="0">
                <a:schemeClr val="bg2">
                  <a:alpha val="10000"/>
                </a:schemeClr>
              </a:gs>
              <a:gs pos="100000">
                <a:schemeClr val="bg2">
                  <a:lumMod val="75000"/>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2" name="Oval 21">
            <a:extLst>
              <a:ext uri="{FF2B5EF4-FFF2-40B4-BE49-F238E27FC236}">
                <a16:creationId xmlns:a16="http://schemas.microsoft.com/office/drawing/2014/main" id="{A25F4982-38CF-44F1-8F23-63FB784DDB3F}"/>
              </a:ext>
            </a:extLst>
          </p:cNvPr>
          <p:cNvSpPr/>
          <p:nvPr userDrawn="1"/>
        </p:nvSpPr>
        <p:spPr>
          <a:xfrm>
            <a:off x="3997452" y="2200193"/>
            <a:ext cx="3008376" cy="3008376"/>
          </a:xfrm>
          <a:prstGeom prst="ellipse">
            <a:avLst/>
          </a:prstGeom>
          <a:gradFill>
            <a:gsLst>
              <a:gs pos="100000">
                <a:schemeClr val="bg2">
                  <a:lumMod val="75000"/>
                  <a:alpha val="20000"/>
                </a:schemeClr>
              </a:gs>
              <a:gs pos="0">
                <a:schemeClr val="tx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3" name="Oval 22">
            <a:extLst>
              <a:ext uri="{FF2B5EF4-FFF2-40B4-BE49-F238E27FC236}">
                <a16:creationId xmlns:a16="http://schemas.microsoft.com/office/drawing/2014/main" id="{2E9E2742-0CF7-4498-9804-D4E1B556238F}"/>
              </a:ext>
            </a:extLst>
          </p:cNvPr>
          <p:cNvSpPr/>
          <p:nvPr userDrawn="1"/>
        </p:nvSpPr>
        <p:spPr>
          <a:xfrm>
            <a:off x="6869918" y="1978150"/>
            <a:ext cx="3511296" cy="3511296"/>
          </a:xfrm>
          <a:prstGeom prst="ellipse">
            <a:avLst/>
          </a:prstGeom>
          <a:gradFill>
            <a:gsLst>
              <a:gs pos="0">
                <a:schemeClr val="accent1">
                  <a:lumMod val="75000"/>
                  <a:alpha val="20000"/>
                </a:schemeClr>
              </a:gs>
              <a:gs pos="100000">
                <a:schemeClr val="accent1">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7" name="Text Placeholder 7">
            <a:extLst>
              <a:ext uri="{FF2B5EF4-FFF2-40B4-BE49-F238E27FC236}">
                <a16:creationId xmlns:a16="http://schemas.microsoft.com/office/drawing/2014/main" id="{6BA84852-3669-4ADB-BADA-A7F54196B2BE}"/>
              </a:ext>
            </a:extLst>
          </p:cNvPr>
          <p:cNvSpPr>
            <a:spLocks noGrp="1"/>
          </p:cNvSpPr>
          <p:nvPr>
            <p:ph type="body" sz="quarter" idx="25" hasCustomPrompt="1"/>
          </p:nvPr>
        </p:nvSpPr>
        <p:spPr>
          <a:xfrm>
            <a:off x="2073295" y="3071195"/>
            <a:ext cx="1797559" cy="781561"/>
          </a:xfrm>
        </p:spPr>
        <p:txBody>
          <a:bodyPr lIns="0" tIns="0" rIns="0" bIns="0">
            <a:noAutofit/>
          </a:bodyPr>
          <a:lstStyle>
            <a:lvl1pPr marL="0" indent="0" algn="ctr">
              <a:buNone/>
              <a:defRPr sz="6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1</a:t>
            </a:r>
            <a:endParaRPr lang="ru-RU" dirty="0"/>
          </a:p>
        </p:txBody>
      </p:sp>
      <p:sp>
        <p:nvSpPr>
          <p:cNvPr id="28" name="Text Placeholder 2">
            <a:extLst>
              <a:ext uri="{FF2B5EF4-FFF2-40B4-BE49-F238E27FC236}">
                <a16:creationId xmlns:a16="http://schemas.microsoft.com/office/drawing/2014/main" id="{332ADE7C-CB58-4543-8A89-D1BAA23B59EB}"/>
              </a:ext>
            </a:extLst>
          </p:cNvPr>
          <p:cNvSpPr>
            <a:spLocks noGrp="1"/>
          </p:cNvSpPr>
          <p:nvPr>
            <p:ph type="body" idx="1" hasCustomPrompt="1"/>
          </p:nvPr>
        </p:nvSpPr>
        <p:spPr>
          <a:xfrm>
            <a:off x="1730075" y="5649340"/>
            <a:ext cx="2484000" cy="334918"/>
          </a:xfrm>
        </p:spPr>
        <p:txBody>
          <a:bodyPr lIns="36000" tIns="0" rIns="0" bIns="0" anchor="b">
            <a:normAutofit/>
          </a:bodyPr>
          <a:lstStyle>
            <a:lvl1pPr marL="0" indent="0" algn="ctr">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29" name="Text Placeholder 11">
            <a:extLst>
              <a:ext uri="{FF2B5EF4-FFF2-40B4-BE49-F238E27FC236}">
                <a16:creationId xmlns:a16="http://schemas.microsoft.com/office/drawing/2014/main" id="{BEF70025-7AF3-426D-AAE8-5D25E1A5CB6E}"/>
              </a:ext>
            </a:extLst>
          </p:cNvPr>
          <p:cNvSpPr>
            <a:spLocks noGrp="1"/>
          </p:cNvSpPr>
          <p:nvPr>
            <p:ph type="body" sz="quarter" idx="13" hasCustomPrompt="1"/>
          </p:nvPr>
        </p:nvSpPr>
        <p:spPr>
          <a:xfrm>
            <a:off x="2165887" y="3909381"/>
            <a:ext cx="1596816" cy="430700"/>
          </a:xfrm>
        </p:spPr>
        <p:txBody>
          <a:bodyPr lIns="36000" tIns="0" rIns="0" bIns="0">
            <a:noAutofit/>
          </a:bodyPr>
          <a:lstStyle>
            <a:lvl1pPr marL="0" indent="0" algn="ctr">
              <a:buNone/>
              <a:defRPr sz="2800"/>
            </a:lvl1pPr>
            <a:lvl2pPr marL="457200" indent="0">
              <a:buNone/>
              <a:defRPr sz="2800"/>
            </a:lvl2pPr>
          </a:lstStyle>
          <a:p>
            <a:pPr lvl="0"/>
            <a:r>
              <a:rPr lang="en-US" dirty="0"/>
              <a:t>Billion</a:t>
            </a:r>
            <a:endParaRPr lang="ru-RU" dirty="0"/>
          </a:p>
        </p:txBody>
      </p:sp>
      <p:sp>
        <p:nvSpPr>
          <p:cNvPr id="30" name="Text Placeholder 2">
            <a:extLst>
              <a:ext uri="{FF2B5EF4-FFF2-40B4-BE49-F238E27FC236}">
                <a16:creationId xmlns:a16="http://schemas.microsoft.com/office/drawing/2014/main" id="{B48A1176-4AC8-4197-8737-21A26EC60370}"/>
              </a:ext>
            </a:extLst>
          </p:cNvPr>
          <p:cNvSpPr>
            <a:spLocks noGrp="1"/>
          </p:cNvSpPr>
          <p:nvPr>
            <p:ph type="body" idx="32" hasCustomPrompt="1"/>
          </p:nvPr>
        </p:nvSpPr>
        <p:spPr>
          <a:xfrm>
            <a:off x="4362457" y="5674484"/>
            <a:ext cx="2484000" cy="334918"/>
          </a:xfrm>
        </p:spPr>
        <p:txBody>
          <a:bodyPr lIns="36000" tIns="0" rIns="0" bIns="0" anchor="b">
            <a:normAutofit/>
          </a:bodyPr>
          <a:lstStyle>
            <a:lvl1pPr marL="0" indent="0" algn="ctr">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31" name="Text Placeholder 2">
            <a:extLst>
              <a:ext uri="{FF2B5EF4-FFF2-40B4-BE49-F238E27FC236}">
                <a16:creationId xmlns:a16="http://schemas.microsoft.com/office/drawing/2014/main" id="{9E48A353-E825-43A2-9268-3772DF852C93}"/>
              </a:ext>
            </a:extLst>
          </p:cNvPr>
          <p:cNvSpPr>
            <a:spLocks noGrp="1"/>
          </p:cNvSpPr>
          <p:nvPr>
            <p:ph type="body" idx="33" hasCustomPrompt="1"/>
          </p:nvPr>
        </p:nvSpPr>
        <p:spPr>
          <a:xfrm>
            <a:off x="7383566" y="5656692"/>
            <a:ext cx="2484000" cy="334918"/>
          </a:xfrm>
        </p:spPr>
        <p:txBody>
          <a:bodyPr lIns="36000" tIns="0" rIns="0" bIns="0" anchor="b">
            <a:normAutofit/>
          </a:bodyPr>
          <a:lstStyle>
            <a:lvl1pPr marL="0" indent="0" algn="ctr">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32" name="Text Placeholder 7">
            <a:extLst>
              <a:ext uri="{FF2B5EF4-FFF2-40B4-BE49-F238E27FC236}">
                <a16:creationId xmlns:a16="http://schemas.microsoft.com/office/drawing/2014/main" id="{289C6559-A412-4545-8BEA-9C8CF0E92D8D}"/>
              </a:ext>
            </a:extLst>
          </p:cNvPr>
          <p:cNvSpPr>
            <a:spLocks noGrp="1"/>
          </p:cNvSpPr>
          <p:nvPr>
            <p:ph type="body" sz="quarter" idx="34" hasCustomPrompt="1"/>
          </p:nvPr>
        </p:nvSpPr>
        <p:spPr>
          <a:xfrm>
            <a:off x="4602860" y="3068895"/>
            <a:ext cx="1797559" cy="781561"/>
          </a:xfrm>
        </p:spPr>
        <p:txBody>
          <a:bodyPr lIns="0" tIns="0" rIns="0" bIns="0">
            <a:noAutofit/>
          </a:bodyPr>
          <a:lstStyle>
            <a:lvl1pPr marL="0" indent="0" algn="ctr">
              <a:buNone/>
              <a:defRPr sz="6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1</a:t>
            </a:r>
            <a:endParaRPr lang="ru-RU" dirty="0"/>
          </a:p>
        </p:txBody>
      </p:sp>
      <p:sp>
        <p:nvSpPr>
          <p:cNvPr id="33" name="Text Placeholder 7">
            <a:extLst>
              <a:ext uri="{FF2B5EF4-FFF2-40B4-BE49-F238E27FC236}">
                <a16:creationId xmlns:a16="http://schemas.microsoft.com/office/drawing/2014/main" id="{0B7BFF13-EDBB-45CE-97A5-A148A3ACA7A0}"/>
              </a:ext>
            </a:extLst>
          </p:cNvPr>
          <p:cNvSpPr>
            <a:spLocks noGrp="1"/>
          </p:cNvSpPr>
          <p:nvPr>
            <p:ph type="body" sz="quarter" idx="35" hasCustomPrompt="1"/>
          </p:nvPr>
        </p:nvSpPr>
        <p:spPr>
          <a:xfrm>
            <a:off x="7726786" y="3068895"/>
            <a:ext cx="1797559" cy="781561"/>
          </a:xfrm>
        </p:spPr>
        <p:txBody>
          <a:bodyPr lIns="0" tIns="0" rIns="0" bIns="0">
            <a:noAutofit/>
          </a:bodyPr>
          <a:lstStyle>
            <a:lvl1pPr marL="0" indent="0" algn="ctr">
              <a:buNone/>
              <a:defRPr sz="6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1</a:t>
            </a:r>
            <a:endParaRPr lang="ru-RU" dirty="0"/>
          </a:p>
        </p:txBody>
      </p:sp>
      <p:sp>
        <p:nvSpPr>
          <p:cNvPr id="34" name="Text Placeholder 11">
            <a:extLst>
              <a:ext uri="{FF2B5EF4-FFF2-40B4-BE49-F238E27FC236}">
                <a16:creationId xmlns:a16="http://schemas.microsoft.com/office/drawing/2014/main" id="{4CFD8A3C-72E7-4646-94B5-3D08F2A9B987}"/>
              </a:ext>
            </a:extLst>
          </p:cNvPr>
          <p:cNvSpPr>
            <a:spLocks noGrp="1"/>
          </p:cNvSpPr>
          <p:nvPr>
            <p:ph type="body" sz="quarter" idx="36" hasCustomPrompt="1"/>
          </p:nvPr>
        </p:nvSpPr>
        <p:spPr>
          <a:xfrm>
            <a:off x="4703232" y="3917466"/>
            <a:ext cx="1596816" cy="430700"/>
          </a:xfrm>
        </p:spPr>
        <p:txBody>
          <a:bodyPr lIns="36000" tIns="0" rIns="0" bIns="0">
            <a:noAutofit/>
          </a:bodyPr>
          <a:lstStyle>
            <a:lvl1pPr marL="0" indent="0" algn="ctr">
              <a:buNone/>
              <a:defRPr sz="2800"/>
            </a:lvl1pPr>
            <a:lvl2pPr marL="457200" indent="0">
              <a:buNone/>
              <a:defRPr sz="2800"/>
            </a:lvl2pPr>
          </a:lstStyle>
          <a:p>
            <a:pPr lvl="0"/>
            <a:r>
              <a:rPr lang="en-US" dirty="0"/>
              <a:t>Billion</a:t>
            </a:r>
            <a:endParaRPr lang="ru-RU" dirty="0"/>
          </a:p>
        </p:txBody>
      </p:sp>
      <p:sp>
        <p:nvSpPr>
          <p:cNvPr id="35" name="Text Placeholder 11">
            <a:extLst>
              <a:ext uri="{FF2B5EF4-FFF2-40B4-BE49-F238E27FC236}">
                <a16:creationId xmlns:a16="http://schemas.microsoft.com/office/drawing/2014/main" id="{16E9923E-87D9-40DD-9F02-63A0EE936A1F}"/>
              </a:ext>
            </a:extLst>
          </p:cNvPr>
          <p:cNvSpPr>
            <a:spLocks noGrp="1"/>
          </p:cNvSpPr>
          <p:nvPr>
            <p:ph type="body" sz="quarter" idx="37" hasCustomPrompt="1"/>
          </p:nvPr>
        </p:nvSpPr>
        <p:spPr>
          <a:xfrm>
            <a:off x="7827157" y="3917466"/>
            <a:ext cx="1596816" cy="430700"/>
          </a:xfrm>
        </p:spPr>
        <p:txBody>
          <a:bodyPr lIns="36000" tIns="0" rIns="0" bIns="0">
            <a:noAutofit/>
          </a:bodyPr>
          <a:lstStyle>
            <a:lvl1pPr marL="0" indent="0" algn="ctr">
              <a:buNone/>
              <a:defRPr sz="2800"/>
            </a:lvl1pPr>
            <a:lvl2pPr marL="457200" indent="0">
              <a:buNone/>
              <a:defRPr sz="2800"/>
            </a:lvl2pPr>
          </a:lstStyle>
          <a:p>
            <a:pPr lvl="0"/>
            <a:r>
              <a:rPr lang="en-US" dirty="0"/>
              <a:t>Billion</a:t>
            </a:r>
            <a:endParaRPr lang="ru-RU" dirty="0"/>
          </a:p>
        </p:txBody>
      </p:sp>
      <p:sp>
        <p:nvSpPr>
          <p:cNvPr id="20" name="Title 1">
            <a:extLst>
              <a:ext uri="{FF2B5EF4-FFF2-40B4-BE49-F238E27FC236}">
                <a16:creationId xmlns:a16="http://schemas.microsoft.com/office/drawing/2014/main" id="{138ED511-212A-DA4E-98FC-496D7B92A73F}"/>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25" name="Text Placeholder 2">
            <a:extLst>
              <a:ext uri="{FF2B5EF4-FFF2-40B4-BE49-F238E27FC236}">
                <a16:creationId xmlns:a16="http://schemas.microsoft.com/office/drawing/2014/main" id="{53F5D1F3-7B20-844A-AD7A-66AA1CAC2557}"/>
              </a:ext>
            </a:extLst>
          </p:cNvPr>
          <p:cNvSpPr>
            <a:spLocks noGrp="1"/>
          </p:cNvSpPr>
          <p:nvPr>
            <p:ph type="body" idx="24"/>
          </p:nvPr>
        </p:nvSpPr>
        <p:spPr>
          <a:xfrm>
            <a:off x="836614" y="1377833"/>
            <a:ext cx="9535686" cy="540000"/>
          </a:xfrm>
        </p:spPr>
        <p:txBody>
          <a:bodyPr lIns="36000" tIns="0" rIns="0" bIns="0">
            <a:normAutofit/>
          </a:bodyPr>
          <a:lstStyle>
            <a:lvl1pPr marL="0" indent="0" algn="l">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26" name="Picture Placeholder 11">
            <a:extLst>
              <a:ext uri="{FF2B5EF4-FFF2-40B4-BE49-F238E27FC236}">
                <a16:creationId xmlns:a16="http://schemas.microsoft.com/office/drawing/2014/main" id="{48D7F0F9-4118-4257-9D45-A5772C2110D7}"/>
              </a:ext>
            </a:extLst>
          </p:cNvPr>
          <p:cNvSpPr>
            <a:spLocks noGrp="1"/>
          </p:cNvSpPr>
          <p:nvPr>
            <p:ph type="pic" sz="quarter" idx="38"/>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1309106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B7BBC9A-B18B-4F56-8515-321CD01B2666}"/>
              </a:ext>
            </a:extLst>
          </p:cNvPr>
          <p:cNvSpPr/>
          <p:nvPr userDrawn="1"/>
        </p:nvSpPr>
        <p:spPr>
          <a:xfrm>
            <a:off x="6096000" y="2875541"/>
            <a:ext cx="5653088" cy="2724912"/>
          </a:xfrm>
          <a:prstGeom prst="rect">
            <a:avLst/>
          </a:prstGeom>
          <a:solidFill>
            <a:schemeClr val="accent6">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9" name="Text Placeholder 2">
            <a:extLst>
              <a:ext uri="{FF2B5EF4-FFF2-40B4-BE49-F238E27FC236}">
                <a16:creationId xmlns:a16="http://schemas.microsoft.com/office/drawing/2014/main" id="{1C91FD06-686C-4DAB-8F12-FBDE6BBF3144}"/>
              </a:ext>
            </a:extLst>
          </p:cNvPr>
          <p:cNvSpPr>
            <a:spLocks noGrp="1"/>
          </p:cNvSpPr>
          <p:nvPr>
            <p:ph type="body" idx="24"/>
          </p:nvPr>
        </p:nvSpPr>
        <p:spPr>
          <a:xfrm>
            <a:off x="836614" y="1377833"/>
            <a:ext cx="9535686" cy="909018"/>
          </a:xfrm>
        </p:spPr>
        <p:txBody>
          <a:bodyPr lIns="36000" tIns="0" rIns="0" bIns="0">
            <a:normAutofit/>
          </a:bodyPr>
          <a:lstStyle>
            <a:lvl1pPr marL="0" indent="0" algn="l">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8" name="Rectangle 17">
            <a:extLst>
              <a:ext uri="{FF2B5EF4-FFF2-40B4-BE49-F238E27FC236}">
                <a16:creationId xmlns:a16="http://schemas.microsoft.com/office/drawing/2014/main" id="{33076231-2A54-4E4C-AED3-197E208C14BB}"/>
              </a:ext>
            </a:extLst>
          </p:cNvPr>
          <p:cNvSpPr/>
          <p:nvPr userDrawn="1"/>
        </p:nvSpPr>
        <p:spPr>
          <a:xfrm>
            <a:off x="0" y="2891583"/>
            <a:ext cx="6096000" cy="2724912"/>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Text Placeholder 2">
            <a:extLst>
              <a:ext uri="{FF2B5EF4-FFF2-40B4-BE49-F238E27FC236}">
                <a16:creationId xmlns:a16="http://schemas.microsoft.com/office/drawing/2014/main" id="{61FE0B9B-7D73-4311-B749-C3FA874AF7CC}"/>
              </a:ext>
            </a:extLst>
          </p:cNvPr>
          <p:cNvSpPr>
            <a:spLocks noGrp="1"/>
          </p:cNvSpPr>
          <p:nvPr>
            <p:ph type="body" idx="1"/>
          </p:nvPr>
        </p:nvSpPr>
        <p:spPr>
          <a:xfrm>
            <a:off x="836612" y="3278541"/>
            <a:ext cx="4820533"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1" name="Text Placeholder 11">
            <a:extLst>
              <a:ext uri="{FF2B5EF4-FFF2-40B4-BE49-F238E27FC236}">
                <a16:creationId xmlns:a16="http://schemas.microsoft.com/office/drawing/2014/main" id="{4A6CBB7D-3142-4CED-98BE-68B4F7C14E52}"/>
              </a:ext>
            </a:extLst>
          </p:cNvPr>
          <p:cNvSpPr>
            <a:spLocks noGrp="1"/>
          </p:cNvSpPr>
          <p:nvPr>
            <p:ph type="body" sz="quarter" idx="13"/>
          </p:nvPr>
        </p:nvSpPr>
        <p:spPr>
          <a:xfrm>
            <a:off x="836612" y="3663631"/>
            <a:ext cx="4820533" cy="1618232"/>
          </a:xfrm>
        </p:spPr>
        <p:txBody>
          <a:bodyPr lIns="36000" tIns="0" rIns="0" bIns="0">
            <a:normAutofit/>
          </a:bodyPr>
          <a:lstStyle>
            <a:lvl1pPr marL="171450" indent="-171450">
              <a:spcBef>
                <a:spcPts val="600"/>
              </a:spcBef>
              <a:buClr>
                <a:schemeClr val="accent1">
                  <a:lumMod val="40000"/>
                  <a:lumOff val="60000"/>
                </a:schemeClr>
              </a:buClr>
              <a:buSzPct val="125000"/>
              <a:buFont typeface="Wingdings" panose="05000000000000000000" pitchFamily="2" charset="2"/>
              <a:buChar char="§"/>
              <a:defRPr sz="1400"/>
            </a:lvl1pPr>
            <a:lvl2pPr marL="628650" indent="-171450">
              <a:spcBef>
                <a:spcPts val="600"/>
              </a:spcBef>
              <a:buClr>
                <a:schemeClr val="accent1">
                  <a:lumMod val="40000"/>
                  <a:lumOff val="60000"/>
                </a:schemeClr>
              </a:buClr>
              <a:buSzPct val="125000"/>
              <a:buFont typeface="Wingdings" panose="05000000000000000000" pitchFamily="2" charset="2"/>
              <a:buChar char="§"/>
              <a:defRPr sz="1400"/>
            </a:lvl2pPr>
          </a:lstStyle>
          <a:p>
            <a:pPr lvl="0"/>
            <a:r>
              <a:rPr lang="en-US"/>
              <a:t>Edit Master text styles</a:t>
            </a:r>
          </a:p>
          <a:p>
            <a:pPr lvl="1"/>
            <a:r>
              <a:rPr lang="en-US"/>
              <a:t>Second level</a:t>
            </a:r>
          </a:p>
        </p:txBody>
      </p:sp>
      <p:sp>
        <p:nvSpPr>
          <p:cNvPr id="26" name="Text Placeholder 2">
            <a:extLst>
              <a:ext uri="{FF2B5EF4-FFF2-40B4-BE49-F238E27FC236}">
                <a16:creationId xmlns:a16="http://schemas.microsoft.com/office/drawing/2014/main" id="{9CA39242-8640-435B-8C03-0CB0BC8E88E6}"/>
              </a:ext>
            </a:extLst>
          </p:cNvPr>
          <p:cNvSpPr>
            <a:spLocks noGrp="1"/>
          </p:cNvSpPr>
          <p:nvPr>
            <p:ph type="body" idx="30"/>
          </p:nvPr>
        </p:nvSpPr>
        <p:spPr>
          <a:xfrm>
            <a:off x="6495790" y="3278541"/>
            <a:ext cx="4820533"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7" name="Text Placeholder 11">
            <a:extLst>
              <a:ext uri="{FF2B5EF4-FFF2-40B4-BE49-F238E27FC236}">
                <a16:creationId xmlns:a16="http://schemas.microsoft.com/office/drawing/2014/main" id="{62E97E9F-0DAA-48F4-90F4-640195EAD7DA}"/>
              </a:ext>
            </a:extLst>
          </p:cNvPr>
          <p:cNvSpPr>
            <a:spLocks noGrp="1"/>
          </p:cNvSpPr>
          <p:nvPr>
            <p:ph type="body" sz="quarter" idx="31"/>
          </p:nvPr>
        </p:nvSpPr>
        <p:spPr>
          <a:xfrm>
            <a:off x="6495790" y="3663631"/>
            <a:ext cx="4820533" cy="1618232"/>
          </a:xfrm>
        </p:spPr>
        <p:txBody>
          <a:bodyPr lIns="36000" tIns="0" rIns="0" bIns="0">
            <a:normAutofit/>
          </a:bodyPr>
          <a:lstStyle>
            <a:lvl1pPr marL="171450" indent="-171450">
              <a:spcBef>
                <a:spcPts val="600"/>
              </a:spcBef>
              <a:buClr>
                <a:schemeClr val="bg2">
                  <a:lumMod val="40000"/>
                  <a:lumOff val="60000"/>
                </a:schemeClr>
              </a:buClr>
              <a:buSzPct val="125000"/>
              <a:buFont typeface="Wingdings" panose="05000000000000000000" pitchFamily="2" charset="2"/>
              <a:buChar char="§"/>
              <a:defRPr sz="1400"/>
            </a:lvl1pPr>
            <a:lvl2pPr marL="628650" indent="-171450">
              <a:spcBef>
                <a:spcPts val="600"/>
              </a:spcBef>
              <a:buClr>
                <a:schemeClr val="bg2">
                  <a:lumMod val="40000"/>
                  <a:lumOff val="60000"/>
                </a:schemeClr>
              </a:buClr>
              <a:buSzPct val="125000"/>
              <a:buFont typeface="Wingdings" panose="05000000000000000000" pitchFamily="2" charset="2"/>
              <a:buChar char="§"/>
              <a:defRPr sz="1400"/>
            </a:lvl2pPr>
          </a:lstStyle>
          <a:p>
            <a:pPr lvl="0"/>
            <a:r>
              <a:rPr lang="en-US"/>
              <a:t>Edit Master text styles</a:t>
            </a:r>
          </a:p>
          <a:p>
            <a:pPr lvl="1"/>
            <a:r>
              <a:rPr lang="en-US"/>
              <a:t>Second level</a:t>
            </a:r>
          </a:p>
        </p:txBody>
      </p:sp>
      <p:sp>
        <p:nvSpPr>
          <p:cNvPr id="14"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4261833377"/>
      </p:ext>
    </p:extLst>
  </p:cSld>
  <p:clrMapOvr>
    <a:masterClrMapping/>
  </p:clrMapOvr>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9AECFA43-CD95-4331-BDD6-DA02FC838900}"/>
              </a:ext>
            </a:extLst>
          </p:cNvPr>
          <p:cNvSpPr/>
          <p:nvPr userDrawn="1"/>
        </p:nvSpPr>
        <p:spPr>
          <a:xfrm>
            <a:off x="0" y="1426745"/>
            <a:ext cx="12192000" cy="4983480"/>
          </a:xfrm>
          <a:prstGeom prst="rect">
            <a:avLst/>
          </a:prstGeom>
          <a:gradFill>
            <a:gsLst>
              <a:gs pos="0">
                <a:schemeClr val="accent1">
                  <a:lumMod val="75000"/>
                  <a:alpha val="20000"/>
                </a:schemeClr>
              </a:gs>
              <a:gs pos="10000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a:xfrm>
            <a:off x="10265399" y="5810623"/>
            <a:ext cx="1080000" cy="234000"/>
          </a:xfrm>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22" name="Picture Placeholder 11" descr="Competitors logos quadrant">
            <a:extLst>
              <a:ext uri="{FF2B5EF4-FFF2-40B4-BE49-F238E27FC236}">
                <a16:creationId xmlns:a16="http://schemas.microsoft.com/office/drawing/2014/main" id="{AA265DB5-0ACC-4872-94A9-E59194B1A497}"/>
              </a:ext>
            </a:extLst>
          </p:cNvPr>
          <p:cNvSpPr>
            <a:spLocks noGrp="1"/>
          </p:cNvSpPr>
          <p:nvPr>
            <p:ph type="pic" sz="quarter" idx="39" hasCustomPrompt="1"/>
          </p:nvPr>
        </p:nvSpPr>
        <p:spPr>
          <a:xfrm>
            <a:off x="3271215" y="2800279"/>
            <a:ext cx="1772153" cy="777240"/>
          </a:xfrm>
          <a:solidFill>
            <a:schemeClr val="bg1">
              <a:alpha val="50000"/>
            </a:schemeClr>
          </a:solidFill>
        </p:spPr>
        <p:txBody>
          <a:bodyPr anchor="ctr" anchorCtr="0">
            <a:noAutofit/>
          </a:bodyPr>
          <a:lstStyle>
            <a:lvl1pPr marL="0" indent="0" algn="ctr">
              <a:buNone/>
              <a:defRPr sz="2000" i="1"/>
            </a:lvl1pPr>
          </a:lstStyle>
          <a:p>
            <a:r>
              <a:rPr lang="en-US" dirty="0"/>
              <a:t>Competitor 2</a:t>
            </a:r>
          </a:p>
          <a:p>
            <a:r>
              <a:rPr lang="en-US" dirty="0"/>
              <a:t>Logo</a:t>
            </a:r>
            <a:endParaRPr lang="ru-RU" dirty="0"/>
          </a:p>
        </p:txBody>
      </p:sp>
      <p:sp>
        <p:nvSpPr>
          <p:cNvPr id="23" name="Picture Placeholder 11" descr="Competitors logos quadrant">
            <a:extLst>
              <a:ext uri="{FF2B5EF4-FFF2-40B4-BE49-F238E27FC236}">
                <a16:creationId xmlns:a16="http://schemas.microsoft.com/office/drawing/2014/main" id="{D93F8F87-5281-4F40-82FC-A4B985EAFE89}"/>
              </a:ext>
            </a:extLst>
          </p:cNvPr>
          <p:cNvSpPr>
            <a:spLocks noGrp="1"/>
          </p:cNvSpPr>
          <p:nvPr>
            <p:ph type="pic" sz="quarter" idx="40" hasCustomPrompt="1"/>
          </p:nvPr>
        </p:nvSpPr>
        <p:spPr>
          <a:xfrm>
            <a:off x="1366167" y="2237506"/>
            <a:ext cx="1772153" cy="777240"/>
          </a:xfrm>
          <a:solidFill>
            <a:schemeClr val="bg1">
              <a:alpha val="50000"/>
            </a:schemeClr>
          </a:solidFill>
        </p:spPr>
        <p:txBody>
          <a:bodyPr anchor="ctr" anchorCtr="0">
            <a:noAutofit/>
          </a:bodyPr>
          <a:lstStyle>
            <a:lvl1pPr marL="0" indent="0" algn="ctr">
              <a:buNone/>
              <a:defRPr sz="2000" i="1"/>
            </a:lvl1pPr>
          </a:lstStyle>
          <a:p>
            <a:r>
              <a:rPr lang="en-US" dirty="0"/>
              <a:t>Competitor </a:t>
            </a:r>
            <a:r>
              <a:rPr lang="ru-RU" dirty="0"/>
              <a:t>1</a:t>
            </a:r>
            <a:endParaRPr lang="en-US" dirty="0"/>
          </a:p>
          <a:p>
            <a:r>
              <a:rPr lang="en-US" dirty="0"/>
              <a:t>Logo</a:t>
            </a:r>
            <a:endParaRPr lang="ru-RU" dirty="0"/>
          </a:p>
        </p:txBody>
      </p:sp>
      <p:sp>
        <p:nvSpPr>
          <p:cNvPr id="24" name="Picture Placeholder 11" descr="Competitors logos quadrant">
            <a:extLst>
              <a:ext uri="{FF2B5EF4-FFF2-40B4-BE49-F238E27FC236}">
                <a16:creationId xmlns:a16="http://schemas.microsoft.com/office/drawing/2014/main" id="{DEEA12AF-CE7B-41C2-8A17-EC693ECF8C38}"/>
              </a:ext>
            </a:extLst>
          </p:cNvPr>
          <p:cNvSpPr>
            <a:spLocks noGrp="1"/>
          </p:cNvSpPr>
          <p:nvPr>
            <p:ph type="pic" sz="quarter" idx="41" hasCustomPrompt="1"/>
          </p:nvPr>
        </p:nvSpPr>
        <p:spPr>
          <a:xfrm>
            <a:off x="1872684" y="4678392"/>
            <a:ext cx="1772153" cy="777240"/>
          </a:xfrm>
          <a:solidFill>
            <a:schemeClr val="bg1">
              <a:alpha val="50000"/>
            </a:schemeClr>
          </a:solidFill>
        </p:spPr>
        <p:txBody>
          <a:bodyPr anchor="ctr" anchorCtr="0">
            <a:noAutofit/>
          </a:bodyPr>
          <a:lstStyle>
            <a:lvl1pPr marL="0" indent="0" algn="ctr">
              <a:buNone/>
              <a:defRPr sz="2000" i="1"/>
            </a:lvl1pPr>
          </a:lstStyle>
          <a:p>
            <a:r>
              <a:rPr lang="en-US" dirty="0"/>
              <a:t>Competitor </a:t>
            </a:r>
            <a:r>
              <a:rPr lang="ru-RU" dirty="0"/>
              <a:t>3</a:t>
            </a:r>
            <a:endParaRPr lang="en-US" dirty="0"/>
          </a:p>
          <a:p>
            <a:r>
              <a:rPr lang="en-US" dirty="0"/>
              <a:t>Logo</a:t>
            </a:r>
            <a:endParaRPr lang="ru-RU" dirty="0"/>
          </a:p>
        </p:txBody>
      </p:sp>
      <p:sp>
        <p:nvSpPr>
          <p:cNvPr id="25" name="Picture Placeholder 11" descr="Competitors logos quadrant">
            <a:extLst>
              <a:ext uri="{FF2B5EF4-FFF2-40B4-BE49-F238E27FC236}">
                <a16:creationId xmlns:a16="http://schemas.microsoft.com/office/drawing/2014/main" id="{5F18F8B8-2496-4093-BFC7-531592943EB3}"/>
              </a:ext>
            </a:extLst>
          </p:cNvPr>
          <p:cNvSpPr>
            <a:spLocks noGrp="1"/>
          </p:cNvSpPr>
          <p:nvPr>
            <p:ph type="pic" sz="quarter" idx="42" hasCustomPrompt="1"/>
          </p:nvPr>
        </p:nvSpPr>
        <p:spPr>
          <a:xfrm>
            <a:off x="6636591" y="2856931"/>
            <a:ext cx="1772153" cy="777240"/>
          </a:xfrm>
          <a:solidFill>
            <a:schemeClr val="bg1">
              <a:alpha val="50000"/>
            </a:schemeClr>
          </a:solidFill>
        </p:spPr>
        <p:txBody>
          <a:bodyPr anchor="ctr" anchorCtr="0">
            <a:noAutofit/>
          </a:bodyPr>
          <a:lstStyle>
            <a:lvl1pPr marL="0" indent="0" algn="ctr">
              <a:buNone/>
              <a:defRPr sz="2000" i="1"/>
            </a:lvl1pPr>
          </a:lstStyle>
          <a:p>
            <a:r>
              <a:rPr lang="en-US" dirty="0"/>
              <a:t>Competitor </a:t>
            </a:r>
            <a:r>
              <a:rPr lang="ru-RU" dirty="0"/>
              <a:t>4</a:t>
            </a:r>
            <a:endParaRPr lang="en-US" dirty="0"/>
          </a:p>
          <a:p>
            <a:r>
              <a:rPr lang="en-US" dirty="0"/>
              <a:t>Logo</a:t>
            </a:r>
            <a:r>
              <a:rPr lang="ru-RU" dirty="0"/>
              <a:t>я</a:t>
            </a:r>
          </a:p>
        </p:txBody>
      </p:sp>
      <p:sp>
        <p:nvSpPr>
          <p:cNvPr id="28" name="Picture Placeholder 11" descr="Competitors logos quadrant">
            <a:extLst>
              <a:ext uri="{FF2B5EF4-FFF2-40B4-BE49-F238E27FC236}">
                <a16:creationId xmlns:a16="http://schemas.microsoft.com/office/drawing/2014/main" id="{7FA1C20D-8A7C-4FF1-8DFB-ECACC4C2BC63}"/>
              </a:ext>
            </a:extLst>
          </p:cNvPr>
          <p:cNvSpPr>
            <a:spLocks noGrp="1"/>
          </p:cNvSpPr>
          <p:nvPr>
            <p:ph type="pic" sz="quarter" idx="43" hasCustomPrompt="1"/>
          </p:nvPr>
        </p:nvSpPr>
        <p:spPr>
          <a:xfrm>
            <a:off x="6458028" y="4783318"/>
            <a:ext cx="1772153" cy="777240"/>
          </a:xfrm>
          <a:solidFill>
            <a:schemeClr val="bg1">
              <a:alpha val="50000"/>
            </a:schemeClr>
          </a:solidFill>
        </p:spPr>
        <p:txBody>
          <a:bodyPr anchor="ctr" anchorCtr="0">
            <a:noAutofit/>
          </a:bodyPr>
          <a:lstStyle>
            <a:lvl1pPr marL="0" indent="0" algn="ctr">
              <a:buNone/>
              <a:defRPr sz="2000" i="1"/>
            </a:lvl1pPr>
          </a:lstStyle>
          <a:p>
            <a:r>
              <a:rPr lang="en-US" dirty="0"/>
              <a:t>Competitor </a:t>
            </a:r>
            <a:r>
              <a:rPr lang="ru-RU" dirty="0"/>
              <a:t>5</a:t>
            </a:r>
            <a:endParaRPr lang="en-US" dirty="0"/>
          </a:p>
          <a:p>
            <a:r>
              <a:rPr lang="en-US" dirty="0"/>
              <a:t>Logo</a:t>
            </a:r>
            <a:endParaRPr lang="ru-RU" dirty="0"/>
          </a:p>
        </p:txBody>
      </p:sp>
      <p:sp>
        <p:nvSpPr>
          <p:cNvPr id="29" name="Picture Placeholder 11" descr="Competitors logos quadrant">
            <a:extLst>
              <a:ext uri="{FF2B5EF4-FFF2-40B4-BE49-F238E27FC236}">
                <a16:creationId xmlns:a16="http://schemas.microsoft.com/office/drawing/2014/main" id="{62CD1D6A-EBAA-473C-A87B-407D209FA4F0}"/>
              </a:ext>
            </a:extLst>
          </p:cNvPr>
          <p:cNvSpPr>
            <a:spLocks noGrp="1"/>
          </p:cNvSpPr>
          <p:nvPr>
            <p:ph type="pic" sz="quarter" idx="44" hasCustomPrompt="1"/>
          </p:nvPr>
        </p:nvSpPr>
        <p:spPr>
          <a:xfrm>
            <a:off x="9155216" y="4546154"/>
            <a:ext cx="1772153" cy="777240"/>
          </a:xfrm>
          <a:solidFill>
            <a:schemeClr val="bg1">
              <a:alpha val="50000"/>
            </a:schemeClr>
          </a:solidFill>
        </p:spPr>
        <p:txBody>
          <a:bodyPr anchor="ctr" anchorCtr="0">
            <a:noAutofit/>
          </a:bodyPr>
          <a:lstStyle>
            <a:lvl1pPr marL="0" indent="0" algn="ctr">
              <a:buNone/>
              <a:defRPr sz="2000" i="1"/>
            </a:lvl1pPr>
          </a:lstStyle>
          <a:p>
            <a:r>
              <a:rPr lang="en-US" dirty="0"/>
              <a:t>Competitor </a:t>
            </a:r>
            <a:r>
              <a:rPr lang="ru-RU" dirty="0"/>
              <a:t>6</a:t>
            </a:r>
            <a:endParaRPr lang="en-US" dirty="0"/>
          </a:p>
          <a:p>
            <a:r>
              <a:rPr lang="en-US" dirty="0"/>
              <a:t>Logo</a:t>
            </a:r>
            <a:endParaRPr lang="ru-RU" dirty="0"/>
          </a:p>
        </p:txBody>
      </p:sp>
      <p:sp>
        <p:nvSpPr>
          <p:cNvPr id="33" name="Text Placeholder 7">
            <a:extLst>
              <a:ext uri="{FF2B5EF4-FFF2-40B4-BE49-F238E27FC236}">
                <a16:creationId xmlns:a16="http://schemas.microsoft.com/office/drawing/2014/main" id="{07B05968-4C1C-466A-8E74-060D9E16DA9F}"/>
              </a:ext>
            </a:extLst>
          </p:cNvPr>
          <p:cNvSpPr>
            <a:spLocks noGrp="1"/>
          </p:cNvSpPr>
          <p:nvPr>
            <p:ph type="body" sz="quarter" idx="46" hasCustomPrompt="1"/>
          </p:nvPr>
        </p:nvSpPr>
        <p:spPr>
          <a:xfrm>
            <a:off x="836613" y="3922337"/>
            <a:ext cx="2741612" cy="248888"/>
          </a:xfrm>
        </p:spPr>
        <p:txBody>
          <a:bodyPr>
            <a:noAutofit/>
          </a:bodyPr>
          <a:lstStyle>
            <a:lvl1pPr marL="0" indent="0">
              <a:buNone/>
              <a:defRPr sz="1200" b="1"/>
            </a:lvl1pPr>
            <a:lvl2pPr marL="457200" indent="0">
              <a:buNone/>
              <a:defRPr sz="1200" b="1"/>
            </a:lvl2pPr>
            <a:lvl3pPr>
              <a:defRPr sz="1200" b="1"/>
            </a:lvl3pPr>
            <a:lvl4pPr>
              <a:defRPr sz="1200" b="1"/>
            </a:lvl4pPr>
            <a:lvl5pPr>
              <a:defRPr sz="1200" b="1"/>
            </a:lvl5pPr>
          </a:lstStyle>
          <a:p>
            <a:pPr lvl="0"/>
            <a:r>
              <a:rPr lang="en-US" dirty="0"/>
              <a:t>More expensive</a:t>
            </a:r>
          </a:p>
        </p:txBody>
      </p:sp>
      <p:cxnSp>
        <p:nvCxnSpPr>
          <p:cNvPr id="34" name="Straight Arrow Connector 33">
            <a:extLst>
              <a:ext uri="{FF2B5EF4-FFF2-40B4-BE49-F238E27FC236}">
                <a16:creationId xmlns:a16="http://schemas.microsoft.com/office/drawing/2014/main" id="{0A0E78D4-0FC2-422B-8A0E-4B77C857682A}"/>
              </a:ext>
            </a:extLst>
          </p:cNvPr>
          <p:cNvCxnSpPr/>
          <p:nvPr userDrawn="1"/>
        </p:nvCxnSpPr>
        <p:spPr>
          <a:xfrm>
            <a:off x="943519" y="3858087"/>
            <a:ext cx="10332000"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70420273-FFF6-4145-952E-E1EC3C641A90}"/>
              </a:ext>
            </a:extLst>
          </p:cNvPr>
          <p:cNvCxnSpPr>
            <a:cxnSpLocks/>
          </p:cNvCxnSpPr>
          <p:nvPr userDrawn="1"/>
        </p:nvCxnSpPr>
        <p:spPr>
          <a:xfrm rot="16200000">
            <a:off x="4162800" y="3876719"/>
            <a:ext cx="3866400"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Picture Placeholder 14">
            <a:extLst>
              <a:ext uri="{FF2B5EF4-FFF2-40B4-BE49-F238E27FC236}">
                <a16:creationId xmlns:a16="http://schemas.microsoft.com/office/drawing/2014/main" id="{D916D7D1-7F63-4867-9C6C-31228BEAC6CB}"/>
              </a:ext>
            </a:extLst>
          </p:cNvPr>
          <p:cNvSpPr>
            <a:spLocks noGrp="1"/>
          </p:cNvSpPr>
          <p:nvPr>
            <p:ph type="pic" sz="quarter" idx="14"/>
          </p:nvPr>
        </p:nvSpPr>
        <p:spPr>
          <a:xfrm>
            <a:off x="9464329" y="2259757"/>
            <a:ext cx="1463040" cy="987552"/>
          </a:xfrm>
          <a:solidFill>
            <a:schemeClr val="bg1">
              <a:alpha val="50000"/>
            </a:schemeClr>
          </a:solidFill>
        </p:spPr>
        <p:txBody>
          <a:bodyPr anchor="ctr" anchorCtr="0">
            <a:noAutofit/>
          </a:bodyPr>
          <a:lstStyle>
            <a:lvl1pPr marL="0" indent="0" algn="ctr">
              <a:buNone/>
              <a:defRPr sz="1400"/>
            </a:lvl1pPr>
          </a:lstStyle>
          <a:p>
            <a:r>
              <a:rPr lang="en-US"/>
              <a:t>Click icon to add picture</a:t>
            </a:r>
            <a:endParaRPr lang="ru-RU" dirty="0"/>
          </a:p>
        </p:txBody>
      </p:sp>
      <p:sp>
        <p:nvSpPr>
          <p:cNvPr id="39" name="Text Placeholder 7">
            <a:extLst>
              <a:ext uri="{FF2B5EF4-FFF2-40B4-BE49-F238E27FC236}">
                <a16:creationId xmlns:a16="http://schemas.microsoft.com/office/drawing/2014/main" id="{43D1C529-2673-461C-AD18-9EDFAA659C0F}"/>
              </a:ext>
            </a:extLst>
          </p:cNvPr>
          <p:cNvSpPr>
            <a:spLocks noGrp="1"/>
          </p:cNvSpPr>
          <p:nvPr>
            <p:ph type="body" sz="quarter" idx="47" hasCustomPrompt="1"/>
          </p:nvPr>
        </p:nvSpPr>
        <p:spPr>
          <a:xfrm>
            <a:off x="8601699" y="3922337"/>
            <a:ext cx="2741612" cy="248888"/>
          </a:xfrm>
        </p:spPr>
        <p:txBody>
          <a:bodyPr>
            <a:noAutofit/>
          </a:bodyPr>
          <a:lstStyle>
            <a:lvl1pPr marL="0" indent="0" algn="r">
              <a:buNone/>
              <a:defRPr sz="1200" b="1"/>
            </a:lvl1pPr>
            <a:lvl2pPr marL="457200" indent="0">
              <a:buNone/>
              <a:defRPr sz="1200" b="1"/>
            </a:lvl2pPr>
            <a:lvl3pPr>
              <a:defRPr sz="1200" b="1"/>
            </a:lvl3pPr>
            <a:lvl4pPr>
              <a:defRPr sz="1200" b="1"/>
            </a:lvl4pPr>
            <a:lvl5pPr>
              <a:defRPr sz="1200" b="1"/>
            </a:lvl5pPr>
          </a:lstStyle>
          <a:p>
            <a:pPr lvl="0"/>
            <a:r>
              <a:rPr lang="en-US" dirty="0"/>
              <a:t>Less expensive</a:t>
            </a:r>
          </a:p>
        </p:txBody>
      </p:sp>
      <p:sp>
        <p:nvSpPr>
          <p:cNvPr id="40" name="Text Placeholder 7">
            <a:extLst>
              <a:ext uri="{FF2B5EF4-FFF2-40B4-BE49-F238E27FC236}">
                <a16:creationId xmlns:a16="http://schemas.microsoft.com/office/drawing/2014/main" id="{5900A478-228D-4DD3-985B-4DF3CC82896C}"/>
              </a:ext>
            </a:extLst>
          </p:cNvPr>
          <p:cNvSpPr>
            <a:spLocks noGrp="1"/>
          </p:cNvSpPr>
          <p:nvPr>
            <p:ph type="body" sz="quarter" idx="48" hasCustomPrompt="1"/>
          </p:nvPr>
        </p:nvSpPr>
        <p:spPr>
          <a:xfrm>
            <a:off x="4718845" y="5880592"/>
            <a:ext cx="2741612" cy="248888"/>
          </a:xfrm>
        </p:spPr>
        <p:txBody>
          <a:bodyPr>
            <a:noAutofit/>
          </a:bodyPr>
          <a:lstStyle>
            <a:lvl1pPr marL="0" indent="0" algn="ctr">
              <a:buNone/>
              <a:defRPr sz="1200" b="1"/>
            </a:lvl1pPr>
            <a:lvl2pPr marL="457200" indent="0">
              <a:buNone/>
              <a:defRPr sz="1200" b="1"/>
            </a:lvl2pPr>
            <a:lvl3pPr>
              <a:defRPr sz="1200" b="1"/>
            </a:lvl3pPr>
            <a:lvl4pPr>
              <a:defRPr sz="1200" b="1"/>
            </a:lvl4pPr>
            <a:lvl5pPr>
              <a:defRPr sz="1200" b="1"/>
            </a:lvl5pPr>
          </a:lstStyle>
          <a:p>
            <a:pPr lvl="0"/>
            <a:r>
              <a:rPr lang="en-US" dirty="0"/>
              <a:t>Less convenient</a:t>
            </a:r>
          </a:p>
        </p:txBody>
      </p:sp>
      <p:sp>
        <p:nvSpPr>
          <p:cNvPr id="42" name="Text Placeholder 7">
            <a:extLst>
              <a:ext uri="{FF2B5EF4-FFF2-40B4-BE49-F238E27FC236}">
                <a16:creationId xmlns:a16="http://schemas.microsoft.com/office/drawing/2014/main" id="{34D00100-49AA-43BE-AF2F-0E9CEC49EAC1}"/>
              </a:ext>
            </a:extLst>
          </p:cNvPr>
          <p:cNvSpPr>
            <a:spLocks noGrp="1"/>
          </p:cNvSpPr>
          <p:nvPr>
            <p:ph type="body" sz="quarter" idx="49" hasCustomPrompt="1"/>
          </p:nvPr>
        </p:nvSpPr>
        <p:spPr>
          <a:xfrm>
            <a:off x="4731544" y="1640745"/>
            <a:ext cx="2741612" cy="248888"/>
          </a:xfrm>
        </p:spPr>
        <p:txBody>
          <a:bodyPr>
            <a:noAutofit/>
          </a:bodyPr>
          <a:lstStyle>
            <a:lvl1pPr marL="0" indent="0" algn="ctr">
              <a:buNone/>
              <a:defRPr sz="1200" b="1"/>
            </a:lvl1pPr>
            <a:lvl2pPr marL="457200" indent="0">
              <a:buNone/>
              <a:defRPr sz="1200" b="1"/>
            </a:lvl2pPr>
            <a:lvl3pPr>
              <a:defRPr sz="1200" b="1"/>
            </a:lvl3pPr>
            <a:lvl4pPr>
              <a:defRPr sz="1200" b="1"/>
            </a:lvl4pPr>
            <a:lvl5pPr>
              <a:defRPr sz="1200" b="1"/>
            </a:lvl5pPr>
          </a:lstStyle>
          <a:p>
            <a:pPr lvl="0"/>
            <a:r>
              <a:rPr lang="en-US" dirty="0"/>
              <a:t>More convenient</a:t>
            </a:r>
          </a:p>
        </p:txBody>
      </p:sp>
      <p:sp>
        <p:nvSpPr>
          <p:cNvPr id="21"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
        <p:nvSpPr>
          <p:cNvPr id="26"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Tree>
    <p:extLst>
      <p:ext uri="{BB962C8B-B14F-4D97-AF65-F5344CB8AC3E}">
        <p14:creationId xmlns:p14="http://schemas.microsoft.com/office/powerpoint/2010/main" val="3559123357"/>
      </p:ext>
    </p:extLst>
  </p:cSld>
  <p:clrMapOvr>
    <a:masterClrMapping/>
  </p:clrMapOvr>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Layou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B7BBC9A-B18B-4F56-8515-321CD01B2666}"/>
              </a:ext>
            </a:extLst>
          </p:cNvPr>
          <p:cNvSpPr/>
          <p:nvPr userDrawn="1"/>
        </p:nvSpPr>
        <p:spPr>
          <a:xfrm>
            <a:off x="7975092" y="1805693"/>
            <a:ext cx="3758184" cy="4617720"/>
          </a:xfrm>
          <a:prstGeom prst="rect">
            <a:avLst/>
          </a:prstGeom>
          <a:solidFill>
            <a:schemeClr val="accent6">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6" name="Rectangle 15">
            <a:extLst>
              <a:ext uri="{FF2B5EF4-FFF2-40B4-BE49-F238E27FC236}">
                <a16:creationId xmlns:a16="http://schemas.microsoft.com/office/drawing/2014/main" id="{7684F357-0C41-471E-A413-4D42ADE55B12}"/>
              </a:ext>
            </a:extLst>
          </p:cNvPr>
          <p:cNvSpPr/>
          <p:nvPr userDrawn="1"/>
        </p:nvSpPr>
        <p:spPr>
          <a:xfrm>
            <a:off x="458724" y="2582933"/>
            <a:ext cx="3758184" cy="3840480"/>
          </a:xfrm>
          <a:prstGeom prst="rect">
            <a:avLst/>
          </a:prstGeom>
          <a:solidFill>
            <a:schemeClr val="accent6">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8" name="Rectangle 17">
            <a:extLst>
              <a:ext uri="{FF2B5EF4-FFF2-40B4-BE49-F238E27FC236}">
                <a16:creationId xmlns:a16="http://schemas.microsoft.com/office/drawing/2014/main" id="{33076231-2A54-4E4C-AED3-197E208C14BB}"/>
              </a:ext>
            </a:extLst>
          </p:cNvPr>
          <p:cNvSpPr/>
          <p:nvPr userDrawn="1"/>
        </p:nvSpPr>
        <p:spPr>
          <a:xfrm>
            <a:off x="4216908" y="2171453"/>
            <a:ext cx="3758184" cy="425196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20" name="Text Placeholder 2">
            <a:extLst>
              <a:ext uri="{FF2B5EF4-FFF2-40B4-BE49-F238E27FC236}">
                <a16:creationId xmlns:a16="http://schemas.microsoft.com/office/drawing/2014/main" id="{61FE0B9B-7D73-4311-B749-C3FA874AF7CC}"/>
              </a:ext>
            </a:extLst>
          </p:cNvPr>
          <p:cNvSpPr>
            <a:spLocks noGrp="1"/>
          </p:cNvSpPr>
          <p:nvPr>
            <p:ph type="body" idx="1"/>
          </p:nvPr>
        </p:nvSpPr>
        <p:spPr>
          <a:xfrm>
            <a:off x="836613" y="2954554"/>
            <a:ext cx="2992278"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1" name="Text Placeholder 11">
            <a:extLst>
              <a:ext uri="{FF2B5EF4-FFF2-40B4-BE49-F238E27FC236}">
                <a16:creationId xmlns:a16="http://schemas.microsoft.com/office/drawing/2014/main" id="{4A6CBB7D-3142-4CED-98BE-68B4F7C14E52}"/>
              </a:ext>
            </a:extLst>
          </p:cNvPr>
          <p:cNvSpPr>
            <a:spLocks noGrp="1"/>
          </p:cNvSpPr>
          <p:nvPr>
            <p:ph type="body" sz="quarter" idx="13"/>
          </p:nvPr>
        </p:nvSpPr>
        <p:spPr>
          <a:xfrm>
            <a:off x="836613" y="3339644"/>
            <a:ext cx="2992278" cy="334919"/>
          </a:xfrm>
        </p:spPr>
        <p:txBody>
          <a:bodyPr lIns="36000" tIns="0" rIns="0" bIns="0">
            <a:normAutofit/>
          </a:bodyPr>
          <a:lstStyle>
            <a:lvl1pPr marL="0" indent="0">
              <a:buNone/>
              <a:defRPr sz="1400">
                <a:solidFill>
                  <a:schemeClr val="tx2"/>
                </a:solidFill>
              </a:defRPr>
            </a:lvl1pPr>
            <a:lvl2pPr marL="457200" indent="0">
              <a:buNone/>
              <a:defRPr sz="1400">
                <a:solidFill>
                  <a:schemeClr val="tx2"/>
                </a:solidFill>
              </a:defRPr>
            </a:lvl2pPr>
          </a:lstStyle>
          <a:p>
            <a:pPr lvl="0"/>
            <a:r>
              <a:rPr lang="en-US"/>
              <a:t>Edit Master text styles</a:t>
            </a:r>
          </a:p>
        </p:txBody>
      </p:sp>
      <p:sp>
        <p:nvSpPr>
          <p:cNvPr id="23" name="Text Placeholder 2">
            <a:extLst>
              <a:ext uri="{FF2B5EF4-FFF2-40B4-BE49-F238E27FC236}">
                <a16:creationId xmlns:a16="http://schemas.microsoft.com/office/drawing/2014/main" id="{D09F31D3-FC19-4A61-A915-5F11C6F7EBD8}"/>
              </a:ext>
            </a:extLst>
          </p:cNvPr>
          <p:cNvSpPr>
            <a:spLocks noGrp="1"/>
          </p:cNvSpPr>
          <p:nvPr>
            <p:ph type="body" idx="27"/>
          </p:nvPr>
        </p:nvSpPr>
        <p:spPr>
          <a:xfrm>
            <a:off x="8356757" y="2078801"/>
            <a:ext cx="2992278"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4" name="Text Placeholder 11">
            <a:extLst>
              <a:ext uri="{FF2B5EF4-FFF2-40B4-BE49-F238E27FC236}">
                <a16:creationId xmlns:a16="http://schemas.microsoft.com/office/drawing/2014/main" id="{6AA97C78-ABC3-4559-8EFA-1F24C3A6E3FE}"/>
              </a:ext>
            </a:extLst>
          </p:cNvPr>
          <p:cNvSpPr>
            <a:spLocks noGrp="1"/>
          </p:cNvSpPr>
          <p:nvPr>
            <p:ph type="body" sz="quarter" idx="28"/>
          </p:nvPr>
        </p:nvSpPr>
        <p:spPr>
          <a:xfrm>
            <a:off x="8356757" y="2463891"/>
            <a:ext cx="2992278" cy="334919"/>
          </a:xfrm>
        </p:spPr>
        <p:txBody>
          <a:bodyPr lIns="36000" tIns="0" rIns="0" bIns="0">
            <a:normAutofit/>
          </a:bodyPr>
          <a:lstStyle>
            <a:lvl1pPr marL="0" indent="0">
              <a:buNone/>
              <a:defRPr sz="1400">
                <a:solidFill>
                  <a:schemeClr val="tx2"/>
                </a:solidFill>
              </a:defRPr>
            </a:lvl1pPr>
            <a:lvl2pPr marL="457200" indent="0">
              <a:buNone/>
              <a:defRPr sz="1400">
                <a:solidFill>
                  <a:schemeClr val="tx2"/>
                </a:solidFill>
              </a:defRPr>
            </a:lvl2pPr>
          </a:lstStyle>
          <a:p>
            <a:pPr lvl="0"/>
            <a:r>
              <a:rPr lang="en-US"/>
              <a:t>Edit Master text styles</a:t>
            </a:r>
          </a:p>
        </p:txBody>
      </p:sp>
      <p:sp>
        <p:nvSpPr>
          <p:cNvPr id="26" name="Text Placeholder 2">
            <a:extLst>
              <a:ext uri="{FF2B5EF4-FFF2-40B4-BE49-F238E27FC236}">
                <a16:creationId xmlns:a16="http://schemas.microsoft.com/office/drawing/2014/main" id="{9CA39242-8640-435B-8C03-0CB0BC8E88E6}"/>
              </a:ext>
            </a:extLst>
          </p:cNvPr>
          <p:cNvSpPr>
            <a:spLocks noGrp="1"/>
          </p:cNvSpPr>
          <p:nvPr>
            <p:ph type="body" idx="30"/>
          </p:nvPr>
        </p:nvSpPr>
        <p:spPr>
          <a:xfrm>
            <a:off x="4594797" y="2512808"/>
            <a:ext cx="2992278"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7" name="Text Placeholder 11">
            <a:extLst>
              <a:ext uri="{FF2B5EF4-FFF2-40B4-BE49-F238E27FC236}">
                <a16:creationId xmlns:a16="http://schemas.microsoft.com/office/drawing/2014/main" id="{62E97E9F-0DAA-48F4-90F4-640195EAD7DA}"/>
              </a:ext>
            </a:extLst>
          </p:cNvPr>
          <p:cNvSpPr>
            <a:spLocks noGrp="1"/>
          </p:cNvSpPr>
          <p:nvPr>
            <p:ph type="body" sz="quarter" idx="31"/>
          </p:nvPr>
        </p:nvSpPr>
        <p:spPr>
          <a:xfrm>
            <a:off x="4594797" y="2897898"/>
            <a:ext cx="2992278" cy="334919"/>
          </a:xfrm>
        </p:spPr>
        <p:txBody>
          <a:bodyPr lIns="36000" tIns="0" rIns="0" bIns="0">
            <a:normAutofit/>
          </a:bodyPr>
          <a:lstStyle>
            <a:lvl1pPr marL="0" indent="0">
              <a:buNone/>
              <a:defRPr sz="1400">
                <a:solidFill>
                  <a:schemeClr val="tx2"/>
                </a:solidFill>
              </a:defRPr>
            </a:lvl1pPr>
            <a:lvl2pPr marL="457200" indent="0">
              <a:buNone/>
              <a:defRPr sz="1400">
                <a:solidFill>
                  <a:schemeClr val="tx2"/>
                </a:solidFill>
              </a:defRPr>
            </a:lvl2pPr>
          </a:lstStyle>
          <a:p>
            <a:pPr lvl="0"/>
            <a:r>
              <a:rPr lang="en-US"/>
              <a:t>Edit Master text styles</a:t>
            </a:r>
          </a:p>
        </p:txBody>
      </p:sp>
      <p:sp>
        <p:nvSpPr>
          <p:cNvPr id="28" name="Text Placeholder 11">
            <a:extLst>
              <a:ext uri="{FF2B5EF4-FFF2-40B4-BE49-F238E27FC236}">
                <a16:creationId xmlns:a16="http://schemas.microsoft.com/office/drawing/2014/main" id="{A49833F3-6413-44EC-8040-149163251707}"/>
              </a:ext>
            </a:extLst>
          </p:cNvPr>
          <p:cNvSpPr>
            <a:spLocks noGrp="1"/>
          </p:cNvSpPr>
          <p:nvPr>
            <p:ph type="body" sz="quarter" idx="32"/>
          </p:nvPr>
        </p:nvSpPr>
        <p:spPr>
          <a:xfrm>
            <a:off x="836613" y="3750523"/>
            <a:ext cx="2992278" cy="2175910"/>
          </a:xfrm>
        </p:spPr>
        <p:txBody>
          <a:bodyPr lIns="36000" tIns="0" rIns="0" bIns="0">
            <a:noAutofit/>
          </a:bodyPr>
          <a:lstStyle>
            <a:lvl1pPr marL="180000" indent="-180000">
              <a:spcBef>
                <a:spcPts val="600"/>
              </a:spcBef>
              <a:buClr>
                <a:schemeClr val="bg2">
                  <a:lumMod val="40000"/>
                  <a:lumOff val="60000"/>
                </a:schemeClr>
              </a:buClr>
              <a:buSzPct val="125000"/>
              <a:buFont typeface="Wingdings" panose="05000000000000000000" pitchFamily="2" charset="2"/>
              <a:buChar char="§"/>
              <a:defRPr sz="1400">
                <a:solidFill>
                  <a:schemeClr val="tx1"/>
                </a:solidFill>
              </a:defRPr>
            </a:lvl1pPr>
            <a:lvl2pPr marL="452438" indent="-285750">
              <a:spcBef>
                <a:spcPts val="600"/>
              </a:spcBef>
              <a:buClr>
                <a:schemeClr val="bg2">
                  <a:lumMod val="40000"/>
                  <a:lumOff val="60000"/>
                </a:schemeClr>
              </a:buClr>
              <a:buSzPct val="125000"/>
              <a:buFont typeface="Wingdings" panose="05000000000000000000" pitchFamily="2" charset="2"/>
              <a:buChar char="§"/>
              <a:defRPr sz="1400">
                <a:solidFill>
                  <a:schemeClr val="tx1"/>
                </a:solidFill>
              </a:defRPr>
            </a:lvl2pPr>
            <a:lvl3pPr marL="452438" indent="-285750">
              <a:defRPr lang="en-US" sz="1400" kern="1200" dirty="0">
                <a:solidFill>
                  <a:schemeClr val="tx1"/>
                </a:solidFill>
                <a:latin typeface="+mn-lt"/>
                <a:ea typeface="+mn-ea"/>
                <a:cs typeface="+mn-cs"/>
              </a:defRPr>
            </a:lvl3pPr>
          </a:lstStyle>
          <a:p>
            <a:pPr lvl="0"/>
            <a:r>
              <a:rPr lang="en-US"/>
              <a:t>Edit Master text styles</a:t>
            </a:r>
          </a:p>
          <a:p>
            <a:pPr lvl="1"/>
            <a:r>
              <a:rPr lang="en-US"/>
              <a:t>Second level</a:t>
            </a:r>
          </a:p>
        </p:txBody>
      </p:sp>
      <p:sp>
        <p:nvSpPr>
          <p:cNvPr id="29" name="Text Placeholder 11">
            <a:extLst>
              <a:ext uri="{FF2B5EF4-FFF2-40B4-BE49-F238E27FC236}">
                <a16:creationId xmlns:a16="http://schemas.microsoft.com/office/drawing/2014/main" id="{CED92B51-6B31-41E1-908C-1D392F31AA4C}"/>
              </a:ext>
            </a:extLst>
          </p:cNvPr>
          <p:cNvSpPr>
            <a:spLocks noGrp="1"/>
          </p:cNvSpPr>
          <p:nvPr>
            <p:ph type="body" sz="quarter" idx="33"/>
          </p:nvPr>
        </p:nvSpPr>
        <p:spPr>
          <a:xfrm>
            <a:off x="8356757" y="2874770"/>
            <a:ext cx="2992278" cy="2175910"/>
          </a:xfrm>
        </p:spPr>
        <p:txBody>
          <a:bodyPr lIns="36000" tIns="0" rIns="0" bIns="0">
            <a:noAutofit/>
          </a:bodyPr>
          <a:lstStyle>
            <a:lvl1pPr marL="180000" indent="-180000">
              <a:spcBef>
                <a:spcPts val="600"/>
              </a:spcBef>
              <a:buClr>
                <a:schemeClr val="bg2">
                  <a:lumMod val="40000"/>
                  <a:lumOff val="60000"/>
                </a:schemeClr>
              </a:buClr>
              <a:buSzPct val="125000"/>
              <a:buFont typeface="Wingdings" panose="05000000000000000000" pitchFamily="2" charset="2"/>
              <a:buChar char="§"/>
              <a:defRPr sz="1400">
                <a:solidFill>
                  <a:schemeClr val="tx1"/>
                </a:solidFill>
              </a:defRPr>
            </a:lvl1pPr>
            <a:lvl2pPr marL="180000" indent="-180000">
              <a:spcBef>
                <a:spcPts val="600"/>
              </a:spcBef>
              <a:buClr>
                <a:schemeClr val="bg2">
                  <a:lumMod val="40000"/>
                  <a:lumOff val="60000"/>
                </a:schemeClr>
              </a:buClr>
              <a:buSzPct val="125000"/>
              <a:buFont typeface="Wingdings" panose="05000000000000000000" pitchFamily="2" charset="2"/>
              <a:buChar char="§"/>
              <a:defRPr sz="1400">
                <a:solidFill>
                  <a:schemeClr val="tx1"/>
                </a:solidFill>
              </a:defRPr>
            </a:lvl2pPr>
            <a:lvl3pPr marL="395288" indent="-228600">
              <a:buClr>
                <a:schemeClr val="bg2">
                  <a:lumMod val="40000"/>
                  <a:lumOff val="60000"/>
                </a:schemeClr>
              </a:buClr>
              <a:buSzPct val="100000"/>
              <a:buFont typeface="Wingdings" panose="05000000000000000000" pitchFamily="2" charset="2"/>
              <a:buChar char="§"/>
              <a:defRPr sz="1400"/>
            </a:lvl3pPr>
          </a:lstStyle>
          <a:p>
            <a:pPr lvl="0"/>
            <a:r>
              <a:rPr lang="en-US"/>
              <a:t>Edit Master text styles</a:t>
            </a:r>
          </a:p>
          <a:p>
            <a:pPr lvl="1"/>
            <a:r>
              <a:rPr lang="en-US"/>
              <a:t>Second level</a:t>
            </a:r>
          </a:p>
        </p:txBody>
      </p:sp>
      <p:sp>
        <p:nvSpPr>
          <p:cNvPr id="30" name="Text Placeholder 11">
            <a:extLst>
              <a:ext uri="{FF2B5EF4-FFF2-40B4-BE49-F238E27FC236}">
                <a16:creationId xmlns:a16="http://schemas.microsoft.com/office/drawing/2014/main" id="{521B8C30-3AD9-43DC-A76C-342C3CD53A26}"/>
              </a:ext>
            </a:extLst>
          </p:cNvPr>
          <p:cNvSpPr>
            <a:spLocks noGrp="1"/>
          </p:cNvSpPr>
          <p:nvPr>
            <p:ph type="body" sz="quarter" idx="34"/>
          </p:nvPr>
        </p:nvSpPr>
        <p:spPr>
          <a:xfrm>
            <a:off x="4594797" y="3308777"/>
            <a:ext cx="2992278" cy="2175910"/>
          </a:xfrm>
        </p:spPr>
        <p:txBody>
          <a:bodyPr lIns="36000" tIns="0" rIns="0" bIns="0">
            <a:noAutofit/>
          </a:bodyPr>
          <a:lstStyle>
            <a:lvl1pPr marL="180000" indent="-180000">
              <a:spcBef>
                <a:spcPts val="600"/>
              </a:spcBef>
              <a:buClr>
                <a:schemeClr val="accent1">
                  <a:lumMod val="40000"/>
                  <a:lumOff val="60000"/>
                </a:schemeClr>
              </a:buClr>
              <a:buSzPct val="125000"/>
              <a:buFont typeface="Wingdings" panose="05000000000000000000" pitchFamily="2" charset="2"/>
              <a:buChar char="§"/>
              <a:defRPr sz="1400">
                <a:solidFill>
                  <a:schemeClr val="tx1"/>
                </a:solidFill>
              </a:defRPr>
            </a:lvl1pPr>
            <a:lvl2pPr marL="339725" indent="-179388">
              <a:spcBef>
                <a:spcPts val="600"/>
              </a:spcBef>
              <a:buClr>
                <a:schemeClr val="accent1">
                  <a:lumMod val="40000"/>
                  <a:lumOff val="60000"/>
                </a:schemeClr>
              </a:buClr>
              <a:buSzPct val="100000"/>
              <a:buFont typeface="Wingdings" panose="05000000000000000000" pitchFamily="2" charset="2"/>
              <a:buChar char="§"/>
              <a:defRPr sz="1400">
                <a:solidFill>
                  <a:schemeClr val="tx1"/>
                </a:solidFill>
              </a:defRPr>
            </a:lvl2pPr>
          </a:lstStyle>
          <a:p>
            <a:pPr lvl="0"/>
            <a:r>
              <a:rPr lang="en-US"/>
              <a:t>Edit Master text styles</a:t>
            </a:r>
          </a:p>
          <a:p>
            <a:pPr lvl="1"/>
            <a:r>
              <a:rPr lang="en-US"/>
              <a:t>Second level</a:t>
            </a:r>
          </a:p>
        </p:txBody>
      </p:sp>
      <p:sp>
        <p:nvSpPr>
          <p:cNvPr id="22" name="Title 1">
            <a:extLst>
              <a:ext uri="{FF2B5EF4-FFF2-40B4-BE49-F238E27FC236}">
                <a16:creationId xmlns:a16="http://schemas.microsoft.com/office/drawing/2014/main" id="{7BF6E52A-5DC5-8A44-8397-829FF33C5A6F}"/>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25" name="Text Placeholder 2">
            <a:extLst>
              <a:ext uri="{FF2B5EF4-FFF2-40B4-BE49-F238E27FC236}">
                <a16:creationId xmlns:a16="http://schemas.microsoft.com/office/drawing/2014/main" id="{CE3B0746-B135-6943-B0F2-D32EF8E8B428}"/>
              </a:ext>
            </a:extLst>
          </p:cNvPr>
          <p:cNvSpPr>
            <a:spLocks noGrp="1"/>
          </p:cNvSpPr>
          <p:nvPr>
            <p:ph type="body" idx="24"/>
          </p:nvPr>
        </p:nvSpPr>
        <p:spPr>
          <a:xfrm>
            <a:off x="836614" y="1377833"/>
            <a:ext cx="9535686" cy="489694"/>
          </a:xfrm>
        </p:spPr>
        <p:txBody>
          <a:bodyPr lIns="36000" tIns="0" rIns="0" bIns="0">
            <a:normAutofit/>
          </a:bodyPr>
          <a:lstStyle>
            <a:lvl1pPr marL="0" indent="0" algn="l">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31"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768021517"/>
      </p:ext>
    </p:extLst>
  </p:cSld>
  <p:clrMapOvr>
    <a:masterClrMapping/>
  </p:clrMapOvr>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9" name="Text Placeholder 2">
            <a:extLst>
              <a:ext uri="{FF2B5EF4-FFF2-40B4-BE49-F238E27FC236}">
                <a16:creationId xmlns:a16="http://schemas.microsoft.com/office/drawing/2014/main" id="{1C91FD06-686C-4DAB-8F12-FBDE6BBF3144}"/>
              </a:ext>
            </a:extLst>
          </p:cNvPr>
          <p:cNvSpPr>
            <a:spLocks noGrp="1"/>
          </p:cNvSpPr>
          <p:nvPr>
            <p:ph type="body" idx="24"/>
          </p:nvPr>
        </p:nvSpPr>
        <p:spPr>
          <a:xfrm>
            <a:off x="836614" y="1377833"/>
            <a:ext cx="9535686" cy="693014"/>
          </a:xfrm>
        </p:spPr>
        <p:txBody>
          <a:bodyPr lIns="36000" tIns="0" rIns="0" bIns="0">
            <a:normAutofit/>
          </a:bodyPr>
          <a:lstStyle>
            <a:lvl1pPr marL="0" indent="0" algn="l">
              <a:buFont typeface="Arial" panose="020B0604020202020204" pitchFamily="34" charse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20" name="Text Placeholder 2">
            <a:extLst>
              <a:ext uri="{FF2B5EF4-FFF2-40B4-BE49-F238E27FC236}">
                <a16:creationId xmlns:a16="http://schemas.microsoft.com/office/drawing/2014/main" id="{61FE0B9B-7D73-4311-B749-C3FA874AF7CC}"/>
              </a:ext>
            </a:extLst>
          </p:cNvPr>
          <p:cNvSpPr>
            <a:spLocks noGrp="1"/>
          </p:cNvSpPr>
          <p:nvPr>
            <p:ph type="body" idx="1"/>
          </p:nvPr>
        </p:nvSpPr>
        <p:spPr>
          <a:xfrm>
            <a:off x="836612" y="2323804"/>
            <a:ext cx="4820533"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Text Placeholder 2">
            <a:extLst>
              <a:ext uri="{FF2B5EF4-FFF2-40B4-BE49-F238E27FC236}">
                <a16:creationId xmlns:a16="http://schemas.microsoft.com/office/drawing/2014/main" id="{9CA39242-8640-435B-8C03-0CB0BC8E88E6}"/>
              </a:ext>
            </a:extLst>
          </p:cNvPr>
          <p:cNvSpPr>
            <a:spLocks noGrp="1"/>
          </p:cNvSpPr>
          <p:nvPr>
            <p:ph type="body" idx="30"/>
          </p:nvPr>
        </p:nvSpPr>
        <p:spPr>
          <a:xfrm>
            <a:off x="6495790" y="2323804"/>
            <a:ext cx="4820533"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Content Placeholder 7">
            <a:extLst>
              <a:ext uri="{FF2B5EF4-FFF2-40B4-BE49-F238E27FC236}">
                <a16:creationId xmlns:a16="http://schemas.microsoft.com/office/drawing/2014/main" id="{0314D5FA-EBD7-472E-9864-D76743BAB4DF}"/>
              </a:ext>
            </a:extLst>
          </p:cNvPr>
          <p:cNvSpPr>
            <a:spLocks noGrp="1"/>
          </p:cNvSpPr>
          <p:nvPr>
            <p:ph sz="quarter" idx="31"/>
          </p:nvPr>
        </p:nvSpPr>
        <p:spPr>
          <a:xfrm>
            <a:off x="836613" y="2811998"/>
            <a:ext cx="4821237" cy="2660650"/>
          </a:xfrm>
        </p:spPr>
        <p:txBody>
          <a:bodyPr lIns="36000" tIns="0" rIns="0" bIns="0">
            <a:normAutofit/>
          </a:bodyPr>
          <a:lstStyle>
            <a:lvl1pPr marL="0" indent="0" algn="l">
              <a:buNone/>
              <a:defRPr sz="2000"/>
            </a:lvl1pPr>
            <a:lvl2pPr marL="457200" indent="0" algn="l">
              <a:buNone/>
              <a:defRPr sz="1800"/>
            </a:lvl2pPr>
          </a:lstStyle>
          <a:p>
            <a:pPr lvl="0"/>
            <a:r>
              <a:rPr lang="en-US"/>
              <a:t>Edit Master text styles</a:t>
            </a:r>
          </a:p>
          <a:p>
            <a:pPr lvl="1"/>
            <a:r>
              <a:rPr lang="en-US"/>
              <a:t>Second level</a:t>
            </a:r>
          </a:p>
        </p:txBody>
      </p:sp>
      <p:sp>
        <p:nvSpPr>
          <p:cNvPr id="16" name="Content Placeholder 7">
            <a:extLst>
              <a:ext uri="{FF2B5EF4-FFF2-40B4-BE49-F238E27FC236}">
                <a16:creationId xmlns:a16="http://schemas.microsoft.com/office/drawing/2014/main" id="{BA129CFA-D87C-494E-9E6D-E317C4D157EB}"/>
              </a:ext>
            </a:extLst>
          </p:cNvPr>
          <p:cNvSpPr>
            <a:spLocks noGrp="1"/>
          </p:cNvSpPr>
          <p:nvPr>
            <p:ph sz="quarter" idx="32"/>
          </p:nvPr>
        </p:nvSpPr>
        <p:spPr>
          <a:xfrm>
            <a:off x="6495086" y="2811998"/>
            <a:ext cx="4821237" cy="2660650"/>
          </a:xfrm>
        </p:spPr>
        <p:txBody>
          <a:bodyPr lIns="36000" tIns="0" rIns="0" bIns="0">
            <a:normAutofit/>
          </a:bodyPr>
          <a:lstStyle>
            <a:lvl1pPr marL="0" indent="0" algn="l">
              <a:buNone/>
              <a:defRPr sz="2000"/>
            </a:lvl1pPr>
            <a:lvl2pPr marL="457200" indent="0" algn="l">
              <a:buNone/>
              <a:defRPr sz="1800"/>
            </a:lvl2pPr>
          </a:lstStyle>
          <a:p>
            <a:pPr lvl="0"/>
            <a:r>
              <a:rPr lang="en-US"/>
              <a:t>Edit Master text styles</a:t>
            </a:r>
          </a:p>
          <a:p>
            <a:pPr lvl="1"/>
            <a:r>
              <a:rPr lang="en-US"/>
              <a:t>Second level</a:t>
            </a:r>
          </a:p>
        </p:txBody>
      </p:sp>
      <p:sp>
        <p:nvSpPr>
          <p:cNvPr id="12"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1726047705"/>
      </p:ext>
    </p:extLst>
  </p:cSld>
  <p:clrMapOvr>
    <a:masterClrMapping/>
  </p:clrMapOvr>
  <p:extLst mod="1">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320EF9D-83C9-45F8-AAA9-A9768470F99F}"/>
              </a:ext>
            </a:extLst>
          </p:cNvPr>
          <p:cNvSpPr/>
          <p:nvPr userDrawn="1"/>
        </p:nvSpPr>
        <p:spPr>
          <a:xfrm>
            <a:off x="0" y="2230316"/>
            <a:ext cx="12192000" cy="3346704"/>
          </a:xfrm>
          <a:prstGeom prst="rect">
            <a:avLst/>
          </a:prstGeom>
          <a:gradFill>
            <a:gsLst>
              <a:gs pos="100000">
                <a:schemeClr val="accent1">
                  <a:lumMod val="75000"/>
                  <a:alpha val="20000"/>
                </a:schemeClr>
              </a:gs>
              <a:gs pos="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9" name="Text Placeholder 2">
            <a:extLst>
              <a:ext uri="{FF2B5EF4-FFF2-40B4-BE49-F238E27FC236}">
                <a16:creationId xmlns:a16="http://schemas.microsoft.com/office/drawing/2014/main" id="{1C91FD06-686C-4DAB-8F12-FBDE6BBF3144}"/>
              </a:ext>
            </a:extLst>
          </p:cNvPr>
          <p:cNvSpPr>
            <a:spLocks noGrp="1"/>
          </p:cNvSpPr>
          <p:nvPr>
            <p:ph type="body" idx="24"/>
          </p:nvPr>
        </p:nvSpPr>
        <p:spPr>
          <a:xfrm>
            <a:off x="836614" y="1377833"/>
            <a:ext cx="9535686" cy="618880"/>
          </a:xfrm>
        </p:spPr>
        <p:txBody>
          <a:bodyPr lIns="36000" tIns="0" rIns="0" bIns="0">
            <a:normAutofit/>
          </a:bodyPr>
          <a:lstStyle>
            <a:lvl1pPr marL="0" indent="0" algn="l">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20" name="Text Placeholder 2">
            <a:extLst>
              <a:ext uri="{FF2B5EF4-FFF2-40B4-BE49-F238E27FC236}">
                <a16:creationId xmlns:a16="http://schemas.microsoft.com/office/drawing/2014/main" id="{61FE0B9B-7D73-4311-B749-C3FA874AF7CC}"/>
              </a:ext>
            </a:extLst>
          </p:cNvPr>
          <p:cNvSpPr>
            <a:spLocks noGrp="1"/>
          </p:cNvSpPr>
          <p:nvPr>
            <p:ph type="body" idx="1" hasCustomPrompt="1"/>
          </p:nvPr>
        </p:nvSpPr>
        <p:spPr>
          <a:xfrm>
            <a:off x="836614" y="3891527"/>
            <a:ext cx="1728216"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21" name="Text Placeholder 11">
            <a:extLst>
              <a:ext uri="{FF2B5EF4-FFF2-40B4-BE49-F238E27FC236}">
                <a16:creationId xmlns:a16="http://schemas.microsoft.com/office/drawing/2014/main" id="{4A6CBB7D-3142-4CED-98BE-68B4F7C14E52}"/>
              </a:ext>
            </a:extLst>
          </p:cNvPr>
          <p:cNvSpPr>
            <a:spLocks noGrp="1"/>
          </p:cNvSpPr>
          <p:nvPr>
            <p:ph type="body" sz="quarter" idx="13"/>
          </p:nvPr>
        </p:nvSpPr>
        <p:spPr>
          <a:xfrm>
            <a:off x="836614" y="4276617"/>
            <a:ext cx="1728216" cy="1142011"/>
          </a:xfrm>
        </p:spPr>
        <p:txBody>
          <a:bodyPr lIns="36000" tIns="0" rIns="0" bIns="0">
            <a:normAutofit/>
          </a:bodyPr>
          <a:lstStyle>
            <a:lvl1pPr marL="0" indent="0">
              <a:buClr>
                <a:schemeClr val="tx2"/>
              </a:buClr>
              <a:buSzPct val="125000"/>
              <a:buFont typeface="Wingdings" panose="05000000000000000000" pitchFamily="2" charset="2"/>
              <a:buNone/>
              <a:defRPr sz="1200"/>
            </a:lvl1pPr>
            <a:lvl2pPr marL="457200" indent="0">
              <a:buClr>
                <a:schemeClr val="tx2"/>
              </a:buClr>
              <a:buSzPct val="125000"/>
              <a:buFont typeface="Wingdings" panose="05000000000000000000" pitchFamily="2" charset="2"/>
              <a:buNone/>
              <a:defRPr sz="1200"/>
            </a:lvl2pPr>
          </a:lstStyle>
          <a:p>
            <a:pPr lvl="0"/>
            <a:r>
              <a:rPr lang="en-US"/>
              <a:t>Edit Master text styles</a:t>
            </a:r>
          </a:p>
          <a:p>
            <a:pPr lvl="1"/>
            <a:r>
              <a:rPr lang="en-US"/>
              <a:t>Second level</a:t>
            </a:r>
          </a:p>
        </p:txBody>
      </p:sp>
      <p:sp>
        <p:nvSpPr>
          <p:cNvPr id="16" name="Text Placeholder 7">
            <a:extLst>
              <a:ext uri="{FF2B5EF4-FFF2-40B4-BE49-F238E27FC236}">
                <a16:creationId xmlns:a16="http://schemas.microsoft.com/office/drawing/2014/main" id="{EEAB0330-0960-495D-9FAC-850DB0CAFFE5}"/>
              </a:ext>
            </a:extLst>
          </p:cNvPr>
          <p:cNvSpPr>
            <a:spLocks noGrp="1"/>
          </p:cNvSpPr>
          <p:nvPr>
            <p:ph type="body" sz="quarter" idx="25" hasCustomPrompt="1"/>
          </p:nvPr>
        </p:nvSpPr>
        <p:spPr>
          <a:xfrm>
            <a:off x="836614" y="2507927"/>
            <a:ext cx="1728216" cy="604730"/>
          </a:xfrm>
        </p:spPr>
        <p:txBody>
          <a:bodyPr lIns="36000" tIns="0" rIns="0" bIns="0" anchor="t" anchorCtr="0">
            <a:noAutofit/>
          </a:bodyPr>
          <a:lstStyle>
            <a:lvl1pPr marL="0" indent="0" algn="l">
              <a:buNone/>
              <a:defRPr sz="5000" b="1">
                <a:gradFill flip="none" rotWithShape="1">
                  <a:gsLst>
                    <a:gs pos="100000">
                      <a:schemeClr val="accent1">
                        <a:lumMod val="75000"/>
                      </a:schemeClr>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20XX</a:t>
            </a:r>
            <a:endParaRPr lang="ru-RU" dirty="0"/>
          </a:p>
        </p:txBody>
      </p:sp>
      <p:sp>
        <p:nvSpPr>
          <p:cNvPr id="19" name="Text Placeholder 2">
            <a:extLst>
              <a:ext uri="{FF2B5EF4-FFF2-40B4-BE49-F238E27FC236}">
                <a16:creationId xmlns:a16="http://schemas.microsoft.com/office/drawing/2014/main" id="{91323B59-309B-4779-B127-7711E7D88F11}"/>
              </a:ext>
            </a:extLst>
          </p:cNvPr>
          <p:cNvSpPr>
            <a:spLocks noGrp="1"/>
          </p:cNvSpPr>
          <p:nvPr>
            <p:ph type="body" idx="32" hasCustomPrompt="1"/>
          </p:nvPr>
        </p:nvSpPr>
        <p:spPr>
          <a:xfrm>
            <a:off x="836614" y="3136120"/>
            <a:ext cx="1728216" cy="228986"/>
          </a:xfrm>
        </p:spPr>
        <p:txBody>
          <a:bodyPr lIns="36000" tIns="0" rIns="0" bIns="0" anchor="t" anchorCtr="0">
            <a:normAutofit/>
          </a:bodyPr>
          <a:lstStyle>
            <a:lvl1pPr marL="0" indent="0">
              <a:buNone/>
              <a:defRPr sz="1400" b="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Month</a:t>
            </a:r>
          </a:p>
        </p:txBody>
      </p:sp>
      <p:sp>
        <p:nvSpPr>
          <p:cNvPr id="8" name="Rectangle 7">
            <a:extLst>
              <a:ext uri="{FF2B5EF4-FFF2-40B4-BE49-F238E27FC236}">
                <a16:creationId xmlns:a16="http://schemas.microsoft.com/office/drawing/2014/main" id="{AA57E6D8-B21E-4D49-AF8E-C735B517506B}"/>
              </a:ext>
            </a:extLst>
          </p:cNvPr>
          <p:cNvSpPr/>
          <p:nvPr userDrawn="1"/>
        </p:nvSpPr>
        <p:spPr>
          <a:xfrm>
            <a:off x="0" y="3623709"/>
            <a:ext cx="12192000" cy="54864"/>
          </a:xfrm>
          <a:prstGeom prst="rect">
            <a:avLst/>
          </a:prstGeom>
          <a:gradFill>
            <a:gsLst>
              <a:gs pos="100000">
                <a:srgbClr val="6D3B4F"/>
              </a:gs>
              <a:gs pos="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11" name="Oval 10">
            <a:extLst>
              <a:ext uri="{FF2B5EF4-FFF2-40B4-BE49-F238E27FC236}">
                <a16:creationId xmlns:a16="http://schemas.microsoft.com/office/drawing/2014/main" id="{02CECCEB-7C61-48C7-8F81-9ECE7ABA9E67}"/>
              </a:ext>
            </a:extLst>
          </p:cNvPr>
          <p:cNvSpPr/>
          <p:nvPr userDrawn="1"/>
        </p:nvSpPr>
        <p:spPr>
          <a:xfrm>
            <a:off x="852661" y="3559701"/>
            <a:ext cx="182880" cy="1828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23" name="Text Placeholder 2">
            <a:extLst>
              <a:ext uri="{FF2B5EF4-FFF2-40B4-BE49-F238E27FC236}">
                <a16:creationId xmlns:a16="http://schemas.microsoft.com/office/drawing/2014/main" id="{397F8095-EAF8-4F5A-B2A6-0476B8D2EAF0}"/>
              </a:ext>
            </a:extLst>
          </p:cNvPr>
          <p:cNvSpPr>
            <a:spLocks noGrp="1"/>
          </p:cNvSpPr>
          <p:nvPr>
            <p:ph type="body" idx="33" hasCustomPrompt="1"/>
          </p:nvPr>
        </p:nvSpPr>
        <p:spPr>
          <a:xfrm>
            <a:off x="9588108" y="3891527"/>
            <a:ext cx="1728216"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24" name="Text Placeholder 11">
            <a:extLst>
              <a:ext uri="{FF2B5EF4-FFF2-40B4-BE49-F238E27FC236}">
                <a16:creationId xmlns:a16="http://schemas.microsoft.com/office/drawing/2014/main" id="{FB58FA02-066D-4A4D-BFEA-4ABCF3B550BE}"/>
              </a:ext>
            </a:extLst>
          </p:cNvPr>
          <p:cNvSpPr>
            <a:spLocks noGrp="1"/>
          </p:cNvSpPr>
          <p:nvPr>
            <p:ph type="body" sz="quarter" idx="34"/>
          </p:nvPr>
        </p:nvSpPr>
        <p:spPr>
          <a:xfrm>
            <a:off x="9588108" y="4276617"/>
            <a:ext cx="1728216" cy="1142011"/>
          </a:xfrm>
        </p:spPr>
        <p:txBody>
          <a:bodyPr lIns="36000" tIns="0" rIns="0" bIns="0">
            <a:normAutofit/>
          </a:bodyPr>
          <a:lstStyle>
            <a:lvl1pPr marL="0" indent="0">
              <a:buClr>
                <a:schemeClr val="tx2"/>
              </a:buClr>
              <a:buSzPct val="125000"/>
              <a:buFont typeface="Wingdings" panose="05000000000000000000" pitchFamily="2" charset="2"/>
              <a:buNone/>
              <a:defRPr sz="1200"/>
            </a:lvl1pPr>
            <a:lvl2pPr marL="457200" indent="0">
              <a:buClr>
                <a:schemeClr val="tx2"/>
              </a:buClr>
              <a:buSzPct val="125000"/>
              <a:buFont typeface="Wingdings" panose="05000000000000000000" pitchFamily="2" charset="2"/>
              <a:buNone/>
              <a:defRPr sz="1200"/>
            </a:lvl2pPr>
          </a:lstStyle>
          <a:p>
            <a:pPr lvl="0"/>
            <a:r>
              <a:rPr lang="en-US"/>
              <a:t>Edit Master text styles</a:t>
            </a:r>
          </a:p>
          <a:p>
            <a:pPr lvl="1"/>
            <a:r>
              <a:rPr lang="en-US"/>
              <a:t>Second level</a:t>
            </a:r>
          </a:p>
        </p:txBody>
      </p:sp>
      <p:sp>
        <p:nvSpPr>
          <p:cNvPr id="25" name="Text Placeholder 7">
            <a:extLst>
              <a:ext uri="{FF2B5EF4-FFF2-40B4-BE49-F238E27FC236}">
                <a16:creationId xmlns:a16="http://schemas.microsoft.com/office/drawing/2014/main" id="{83A77CFD-3FEF-4E6F-BC4F-8ED7F101103B}"/>
              </a:ext>
            </a:extLst>
          </p:cNvPr>
          <p:cNvSpPr>
            <a:spLocks noGrp="1"/>
          </p:cNvSpPr>
          <p:nvPr>
            <p:ph type="body" sz="quarter" idx="35" hasCustomPrompt="1"/>
          </p:nvPr>
        </p:nvSpPr>
        <p:spPr>
          <a:xfrm>
            <a:off x="9588108" y="2507927"/>
            <a:ext cx="1728216" cy="604730"/>
          </a:xfrm>
        </p:spPr>
        <p:txBody>
          <a:bodyPr lIns="36000" tIns="0" rIns="0" bIns="0" anchor="t" anchorCtr="0">
            <a:noAutofit/>
          </a:bodyPr>
          <a:lstStyle>
            <a:lvl1pPr marL="0" indent="0" algn="l">
              <a:buNone/>
              <a:defRPr sz="5000" b="1">
                <a:gradFill flip="none" rotWithShape="1">
                  <a:gsLst>
                    <a:gs pos="100000">
                      <a:schemeClr val="accent1">
                        <a:lumMod val="75000"/>
                      </a:schemeClr>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20XX</a:t>
            </a:r>
            <a:endParaRPr lang="ru-RU" dirty="0"/>
          </a:p>
        </p:txBody>
      </p:sp>
      <p:sp>
        <p:nvSpPr>
          <p:cNvPr id="28" name="Text Placeholder 2">
            <a:extLst>
              <a:ext uri="{FF2B5EF4-FFF2-40B4-BE49-F238E27FC236}">
                <a16:creationId xmlns:a16="http://schemas.microsoft.com/office/drawing/2014/main" id="{3D6E2C46-79E6-4C33-A9DE-9F0BE9199694}"/>
              </a:ext>
            </a:extLst>
          </p:cNvPr>
          <p:cNvSpPr>
            <a:spLocks noGrp="1"/>
          </p:cNvSpPr>
          <p:nvPr>
            <p:ph type="body" idx="36" hasCustomPrompt="1"/>
          </p:nvPr>
        </p:nvSpPr>
        <p:spPr>
          <a:xfrm>
            <a:off x="9588108" y="3136120"/>
            <a:ext cx="1728216" cy="228986"/>
          </a:xfrm>
        </p:spPr>
        <p:txBody>
          <a:bodyPr lIns="36000" tIns="0" rIns="0" bIns="0" anchor="t" anchorCtr="0">
            <a:normAutofit/>
          </a:bodyPr>
          <a:lstStyle>
            <a:lvl1pPr marL="0" indent="0">
              <a:buNone/>
              <a:defRPr sz="1400" b="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Month</a:t>
            </a:r>
          </a:p>
        </p:txBody>
      </p:sp>
      <p:sp>
        <p:nvSpPr>
          <p:cNvPr id="29" name="Text Placeholder 2">
            <a:extLst>
              <a:ext uri="{FF2B5EF4-FFF2-40B4-BE49-F238E27FC236}">
                <a16:creationId xmlns:a16="http://schemas.microsoft.com/office/drawing/2014/main" id="{B18DF9D1-5757-4445-9078-38760F447FFE}"/>
              </a:ext>
            </a:extLst>
          </p:cNvPr>
          <p:cNvSpPr>
            <a:spLocks noGrp="1"/>
          </p:cNvSpPr>
          <p:nvPr>
            <p:ph type="body" idx="37" hasCustomPrompt="1"/>
          </p:nvPr>
        </p:nvSpPr>
        <p:spPr>
          <a:xfrm>
            <a:off x="3024487" y="3891527"/>
            <a:ext cx="1728216"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30" name="Text Placeholder 11">
            <a:extLst>
              <a:ext uri="{FF2B5EF4-FFF2-40B4-BE49-F238E27FC236}">
                <a16:creationId xmlns:a16="http://schemas.microsoft.com/office/drawing/2014/main" id="{993B8732-2AA4-40C3-A4A3-44C5803BDA1C}"/>
              </a:ext>
            </a:extLst>
          </p:cNvPr>
          <p:cNvSpPr>
            <a:spLocks noGrp="1"/>
          </p:cNvSpPr>
          <p:nvPr>
            <p:ph type="body" sz="quarter" idx="38"/>
          </p:nvPr>
        </p:nvSpPr>
        <p:spPr>
          <a:xfrm>
            <a:off x="3024487" y="4276617"/>
            <a:ext cx="1728216" cy="1142011"/>
          </a:xfrm>
        </p:spPr>
        <p:txBody>
          <a:bodyPr lIns="36000" tIns="0" rIns="0" bIns="0">
            <a:normAutofit/>
          </a:bodyPr>
          <a:lstStyle>
            <a:lvl1pPr marL="0" indent="0">
              <a:buClr>
                <a:schemeClr val="tx2"/>
              </a:buClr>
              <a:buSzPct val="125000"/>
              <a:buFont typeface="Wingdings" panose="05000000000000000000" pitchFamily="2" charset="2"/>
              <a:buNone/>
              <a:defRPr sz="1200"/>
            </a:lvl1pPr>
            <a:lvl2pPr marL="457200" indent="0">
              <a:buClr>
                <a:schemeClr val="tx2"/>
              </a:buClr>
              <a:buSzPct val="125000"/>
              <a:buFont typeface="Wingdings" panose="05000000000000000000" pitchFamily="2" charset="2"/>
              <a:buNone/>
              <a:defRPr sz="1200"/>
            </a:lvl2pPr>
          </a:lstStyle>
          <a:p>
            <a:pPr lvl="0"/>
            <a:r>
              <a:rPr lang="en-US"/>
              <a:t>Edit Master text styles</a:t>
            </a:r>
          </a:p>
          <a:p>
            <a:pPr lvl="1"/>
            <a:r>
              <a:rPr lang="en-US"/>
              <a:t>Second level</a:t>
            </a:r>
          </a:p>
        </p:txBody>
      </p:sp>
      <p:sp>
        <p:nvSpPr>
          <p:cNvPr id="31" name="Text Placeholder 7">
            <a:extLst>
              <a:ext uri="{FF2B5EF4-FFF2-40B4-BE49-F238E27FC236}">
                <a16:creationId xmlns:a16="http://schemas.microsoft.com/office/drawing/2014/main" id="{11BFD035-7AF1-47EA-9F1C-AE04879DA45D}"/>
              </a:ext>
            </a:extLst>
          </p:cNvPr>
          <p:cNvSpPr>
            <a:spLocks noGrp="1"/>
          </p:cNvSpPr>
          <p:nvPr>
            <p:ph type="body" sz="quarter" idx="39" hasCustomPrompt="1"/>
          </p:nvPr>
        </p:nvSpPr>
        <p:spPr>
          <a:xfrm>
            <a:off x="3024487" y="2507927"/>
            <a:ext cx="1728216" cy="604730"/>
          </a:xfrm>
        </p:spPr>
        <p:txBody>
          <a:bodyPr lIns="36000" tIns="0" rIns="0" bIns="0" anchor="t" anchorCtr="0">
            <a:noAutofit/>
          </a:bodyPr>
          <a:lstStyle>
            <a:lvl1pPr marL="0" indent="0" algn="l">
              <a:buNone/>
              <a:defRPr sz="5000" b="1">
                <a:gradFill flip="none" rotWithShape="1">
                  <a:gsLst>
                    <a:gs pos="100000">
                      <a:schemeClr val="accent1">
                        <a:lumMod val="75000"/>
                      </a:schemeClr>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20XX</a:t>
            </a:r>
            <a:endParaRPr lang="ru-RU" dirty="0"/>
          </a:p>
        </p:txBody>
      </p:sp>
      <p:sp>
        <p:nvSpPr>
          <p:cNvPr id="32" name="Text Placeholder 2">
            <a:extLst>
              <a:ext uri="{FF2B5EF4-FFF2-40B4-BE49-F238E27FC236}">
                <a16:creationId xmlns:a16="http://schemas.microsoft.com/office/drawing/2014/main" id="{C0720D82-39E2-490D-913A-B6DA31CAC2BD}"/>
              </a:ext>
            </a:extLst>
          </p:cNvPr>
          <p:cNvSpPr>
            <a:spLocks noGrp="1"/>
          </p:cNvSpPr>
          <p:nvPr>
            <p:ph type="body" idx="40" hasCustomPrompt="1"/>
          </p:nvPr>
        </p:nvSpPr>
        <p:spPr>
          <a:xfrm>
            <a:off x="3024487" y="3136120"/>
            <a:ext cx="1728216" cy="228986"/>
          </a:xfrm>
        </p:spPr>
        <p:txBody>
          <a:bodyPr lIns="36000" tIns="0" rIns="0" bIns="0" anchor="t" anchorCtr="0">
            <a:normAutofit/>
          </a:bodyPr>
          <a:lstStyle>
            <a:lvl1pPr marL="0" indent="0">
              <a:buNone/>
              <a:defRPr sz="1400" b="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Month</a:t>
            </a:r>
          </a:p>
        </p:txBody>
      </p:sp>
      <p:sp>
        <p:nvSpPr>
          <p:cNvPr id="33" name="Text Placeholder 2">
            <a:extLst>
              <a:ext uri="{FF2B5EF4-FFF2-40B4-BE49-F238E27FC236}">
                <a16:creationId xmlns:a16="http://schemas.microsoft.com/office/drawing/2014/main" id="{F8CB98AA-B672-4560-9A4C-F0E472D7D508}"/>
              </a:ext>
            </a:extLst>
          </p:cNvPr>
          <p:cNvSpPr>
            <a:spLocks noGrp="1"/>
          </p:cNvSpPr>
          <p:nvPr>
            <p:ph type="body" idx="41" hasCustomPrompt="1"/>
          </p:nvPr>
        </p:nvSpPr>
        <p:spPr>
          <a:xfrm>
            <a:off x="5212360" y="3891527"/>
            <a:ext cx="1728216"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34" name="Text Placeholder 11">
            <a:extLst>
              <a:ext uri="{FF2B5EF4-FFF2-40B4-BE49-F238E27FC236}">
                <a16:creationId xmlns:a16="http://schemas.microsoft.com/office/drawing/2014/main" id="{051BF3E5-DBCA-46BD-A139-755813ECCCCA}"/>
              </a:ext>
            </a:extLst>
          </p:cNvPr>
          <p:cNvSpPr>
            <a:spLocks noGrp="1"/>
          </p:cNvSpPr>
          <p:nvPr>
            <p:ph type="body" sz="quarter" idx="42"/>
          </p:nvPr>
        </p:nvSpPr>
        <p:spPr>
          <a:xfrm>
            <a:off x="5212360" y="4276617"/>
            <a:ext cx="1728216" cy="1142011"/>
          </a:xfrm>
        </p:spPr>
        <p:txBody>
          <a:bodyPr lIns="36000" tIns="0" rIns="0" bIns="0">
            <a:normAutofit/>
          </a:bodyPr>
          <a:lstStyle>
            <a:lvl1pPr marL="0" indent="0">
              <a:buClr>
                <a:schemeClr val="tx2"/>
              </a:buClr>
              <a:buSzPct val="125000"/>
              <a:buFont typeface="Wingdings" panose="05000000000000000000" pitchFamily="2" charset="2"/>
              <a:buNone/>
              <a:defRPr sz="1200"/>
            </a:lvl1pPr>
            <a:lvl2pPr marL="457200" indent="0">
              <a:buClr>
                <a:schemeClr val="tx2"/>
              </a:buClr>
              <a:buSzPct val="125000"/>
              <a:buFont typeface="Wingdings" panose="05000000000000000000" pitchFamily="2" charset="2"/>
              <a:buNone/>
              <a:defRPr sz="1200"/>
            </a:lvl2pPr>
          </a:lstStyle>
          <a:p>
            <a:pPr lvl="0"/>
            <a:r>
              <a:rPr lang="en-US"/>
              <a:t>Edit Master text styles</a:t>
            </a:r>
          </a:p>
          <a:p>
            <a:pPr lvl="1"/>
            <a:r>
              <a:rPr lang="en-US"/>
              <a:t>Second level</a:t>
            </a:r>
          </a:p>
        </p:txBody>
      </p:sp>
      <p:sp>
        <p:nvSpPr>
          <p:cNvPr id="35" name="Text Placeholder 7">
            <a:extLst>
              <a:ext uri="{FF2B5EF4-FFF2-40B4-BE49-F238E27FC236}">
                <a16:creationId xmlns:a16="http://schemas.microsoft.com/office/drawing/2014/main" id="{4E2B5368-5C92-477C-B64A-0B1236EC4718}"/>
              </a:ext>
            </a:extLst>
          </p:cNvPr>
          <p:cNvSpPr>
            <a:spLocks noGrp="1"/>
          </p:cNvSpPr>
          <p:nvPr>
            <p:ph type="body" sz="quarter" idx="43" hasCustomPrompt="1"/>
          </p:nvPr>
        </p:nvSpPr>
        <p:spPr>
          <a:xfrm>
            <a:off x="5212360" y="2507927"/>
            <a:ext cx="1728216" cy="604730"/>
          </a:xfrm>
        </p:spPr>
        <p:txBody>
          <a:bodyPr lIns="36000" tIns="0" rIns="0" bIns="0" anchor="t" anchorCtr="0">
            <a:noAutofit/>
          </a:bodyPr>
          <a:lstStyle>
            <a:lvl1pPr marL="0" indent="0" algn="l">
              <a:buNone/>
              <a:defRPr sz="5000" b="1">
                <a:gradFill flip="none" rotWithShape="1">
                  <a:gsLst>
                    <a:gs pos="100000">
                      <a:schemeClr val="accent1">
                        <a:lumMod val="75000"/>
                      </a:schemeClr>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20XX</a:t>
            </a:r>
            <a:endParaRPr lang="ru-RU" dirty="0"/>
          </a:p>
        </p:txBody>
      </p:sp>
      <p:sp>
        <p:nvSpPr>
          <p:cNvPr id="36" name="Text Placeholder 2">
            <a:extLst>
              <a:ext uri="{FF2B5EF4-FFF2-40B4-BE49-F238E27FC236}">
                <a16:creationId xmlns:a16="http://schemas.microsoft.com/office/drawing/2014/main" id="{11C29312-F699-465F-96BC-B65A2C3356B5}"/>
              </a:ext>
            </a:extLst>
          </p:cNvPr>
          <p:cNvSpPr>
            <a:spLocks noGrp="1"/>
          </p:cNvSpPr>
          <p:nvPr>
            <p:ph type="body" idx="44" hasCustomPrompt="1"/>
          </p:nvPr>
        </p:nvSpPr>
        <p:spPr>
          <a:xfrm>
            <a:off x="5212360" y="3136120"/>
            <a:ext cx="1728216" cy="228986"/>
          </a:xfrm>
        </p:spPr>
        <p:txBody>
          <a:bodyPr lIns="36000" tIns="0" rIns="0" bIns="0" anchor="t" anchorCtr="0">
            <a:normAutofit/>
          </a:bodyPr>
          <a:lstStyle>
            <a:lvl1pPr marL="0" indent="0">
              <a:buNone/>
              <a:defRPr sz="1400" b="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Month</a:t>
            </a:r>
          </a:p>
        </p:txBody>
      </p:sp>
      <p:sp>
        <p:nvSpPr>
          <p:cNvPr id="37" name="Text Placeholder 2">
            <a:extLst>
              <a:ext uri="{FF2B5EF4-FFF2-40B4-BE49-F238E27FC236}">
                <a16:creationId xmlns:a16="http://schemas.microsoft.com/office/drawing/2014/main" id="{D613D924-E33A-4DAE-B253-E9668378EC73}"/>
              </a:ext>
            </a:extLst>
          </p:cNvPr>
          <p:cNvSpPr>
            <a:spLocks noGrp="1"/>
          </p:cNvSpPr>
          <p:nvPr>
            <p:ph type="body" idx="45" hasCustomPrompt="1"/>
          </p:nvPr>
        </p:nvSpPr>
        <p:spPr>
          <a:xfrm>
            <a:off x="7400234" y="3891527"/>
            <a:ext cx="1728216"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38" name="Text Placeholder 11">
            <a:extLst>
              <a:ext uri="{FF2B5EF4-FFF2-40B4-BE49-F238E27FC236}">
                <a16:creationId xmlns:a16="http://schemas.microsoft.com/office/drawing/2014/main" id="{4C346CE6-85D2-4744-ABBA-4EB5E51EB80F}"/>
              </a:ext>
            </a:extLst>
          </p:cNvPr>
          <p:cNvSpPr>
            <a:spLocks noGrp="1"/>
          </p:cNvSpPr>
          <p:nvPr>
            <p:ph type="body" sz="quarter" idx="46"/>
          </p:nvPr>
        </p:nvSpPr>
        <p:spPr>
          <a:xfrm>
            <a:off x="7400234" y="4276617"/>
            <a:ext cx="1728216" cy="1142011"/>
          </a:xfrm>
        </p:spPr>
        <p:txBody>
          <a:bodyPr lIns="36000" tIns="0" rIns="0" bIns="0">
            <a:normAutofit/>
          </a:bodyPr>
          <a:lstStyle>
            <a:lvl1pPr marL="0" indent="0">
              <a:buClr>
                <a:schemeClr val="tx2"/>
              </a:buClr>
              <a:buSzPct val="125000"/>
              <a:buFont typeface="Wingdings" panose="05000000000000000000" pitchFamily="2" charset="2"/>
              <a:buNone/>
              <a:defRPr sz="1200"/>
            </a:lvl1pPr>
            <a:lvl2pPr marL="457200" indent="0">
              <a:buClr>
                <a:schemeClr val="tx2"/>
              </a:buClr>
              <a:buSzPct val="125000"/>
              <a:buFont typeface="Wingdings" panose="05000000000000000000" pitchFamily="2" charset="2"/>
              <a:buNone/>
              <a:defRPr sz="1200"/>
            </a:lvl2pPr>
          </a:lstStyle>
          <a:p>
            <a:pPr lvl="0"/>
            <a:r>
              <a:rPr lang="en-US"/>
              <a:t>Edit Master text styles</a:t>
            </a:r>
          </a:p>
          <a:p>
            <a:pPr lvl="1"/>
            <a:r>
              <a:rPr lang="en-US"/>
              <a:t>Second level</a:t>
            </a:r>
          </a:p>
        </p:txBody>
      </p:sp>
      <p:sp>
        <p:nvSpPr>
          <p:cNvPr id="39" name="Text Placeholder 7">
            <a:extLst>
              <a:ext uri="{FF2B5EF4-FFF2-40B4-BE49-F238E27FC236}">
                <a16:creationId xmlns:a16="http://schemas.microsoft.com/office/drawing/2014/main" id="{0D7E5C35-923C-473E-8BB9-F2F1AB3A2BB4}"/>
              </a:ext>
            </a:extLst>
          </p:cNvPr>
          <p:cNvSpPr>
            <a:spLocks noGrp="1"/>
          </p:cNvSpPr>
          <p:nvPr>
            <p:ph type="body" sz="quarter" idx="47" hasCustomPrompt="1"/>
          </p:nvPr>
        </p:nvSpPr>
        <p:spPr>
          <a:xfrm>
            <a:off x="7400234" y="2507927"/>
            <a:ext cx="1728216" cy="604730"/>
          </a:xfrm>
        </p:spPr>
        <p:txBody>
          <a:bodyPr lIns="36000" tIns="0" rIns="0" bIns="0" anchor="t" anchorCtr="0">
            <a:noAutofit/>
          </a:bodyPr>
          <a:lstStyle>
            <a:lvl1pPr marL="0" indent="0" algn="l">
              <a:buNone/>
              <a:defRPr sz="5000" b="1">
                <a:gradFill flip="none" rotWithShape="1">
                  <a:gsLst>
                    <a:gs pos="100000">
                      <a:schemeClr val="accent1">
                        <a:lumMod val="75000"/>
                      </a:schemeClr>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20XX</a:t>
            </a:r>
            <a:endParaRPr lang="ru-RU" dirty="0"/>
          </a:p>
        </p:txBody>
      </p:sp>
      <p:sp>
        <p:nvSpPr>
          <p:cNvPr id="40" name="Text Placeholder 2">
            <a:extLst>
              <a:ext uri="{FF2B5EF4-FFF2-40B4-BE49-F238E27FC236}">
                <a16:creationId xmlns:a16="http://schemas.microsoft.com/office/drawing/2014/main" id="{756DD156-6646-433D-ABE8-CB244D53D6C1}"/>
              </a:ext>
            </a:extLst>
          </p:cNvPr>
          <p:cNvSpPr>
            <a:spLocks noGrp="1"/>
          </p:cNvSpPr>
          <p:nvPr>
            <p:ph type="body" idx="48" hasCustomPrompt="1"/>
          </p:nvPr>
        </p:nvSpPr>
        <p:spPr>
          <a:xfrm>
            <a:off x="7400234" y="3136120"/>
            <a:ext cx="1728216" cy="228986"/>
          </a:xfrm>
        </p:spPr>
        <p:txBody>
          <a:bodyPr lIns="36000" tIns="0" rIns="0" bIns="0" anchor="t" anchorCtr="0">
            <a:normAutofit/>
          </a:bodyPr>
          <a:lstStyle>
            <a:lvl1pPr marL="0" indent="0">
              <a:buNone/>
              <a:defRPr sz="1400" b="0">
                <a:solidFill>
                  <a:schemeClr val="tx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Month</a:t>
            </a:r>
          </a:p>
        </p:txBody>
      </p:sp>
      <p:sp>
        <p:nvSpPr>
          <p:cNvPr id="41" name="Oval 40">
            <a:extLst>
              <a:ext uri="{FF2B5EF4-FFF2-40B4-BE49-F238E27FC236}">
                <a16:creationId xmlns:a16="http://schemas.microsoft.com/office/drawing/2014/main" id="{AC33C4CE-CEA6-4AC9-B1DB-8224A4517350}"/>
              </a:ext>
            </a:extLst>
          </p:cNvPr>
          <p:cNvSpPr/>
          <p:nvPr userDrawn="1"/>
        </p:nvSpPr>
        <p:spPr>
          <a:xfrm>
            <a:off x="3039908" y="3559701"/>
            <a:ext cx="182880" cy="1828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42" name="Oval 41">
            <a:extLst>
              <a:ext uri="{FF2B5EF4-FFF2-40B4-BE49-F238E27FC236}">
                <a16:creationId xmlns:a16="http://schemas.microsoft.com/office/drawing/2014/main" id="{371AA6E8-880E-404C-8BCA-7949D28E7AF8}"/>
              </a:ext>
            </a:extLst>
          </p:cNvPr>
          <p:cNvSpPr/>
          <p:nvPr userDrawn="1"/>
        </p:nvSpPr>
        <p:spPr>
          <a:xfrm>
            <a:off x="5227155" y="3559701"/>
            <a:ext cx="182880" cy="1828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43" name="Oval 42">
            <a:extLst>
              <a:ext uri="{FF2B5EF4-FFF2-40B4-BE49-F238E27FC236}">
                <a16:creationId xmlns:a16="http://schemas.microsoft.com/office/drawing/2014/main" id="{D7D3B90E-8FC3-4B84-A2BB-8862D5EC070B}"/>
              </a:ext>
            </a:extLst>
          </p:cNvPr>
          <p:cNvSpPr/>
          <p:nvPr userDrawn="1"/>
        </p:nvSpPr>
        <p:spPr>
          <a:xfrm>
            <a:off x="7414402" y="3559701"/>
            <a:ext cx="182880" cy="1828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44" name="Oval 43">
            <a:extLst>
              <a:ext uri="{FF2B5EF4-FFF2-40B4-BE49-F238E27FC236}">
                <a16:creationId xmlns:a16="http://schemas.microsoft.com/office/drawing/2014/main" id="{43E9DB54-6797-4300-B6CA-0A9CF186B458}"/>
              </a:ext>
            </a:extLst>
          </p:cNvPr>
          <p:cNvSpPr/>
          <p:nvPr userDrawn="1"/>
        </p:nvSpPr>
        <p:spPr>
          <a:xfrm>
            <a:off x="9601649" y="3559701"/>
            <a:ext cx="182880" cy="1828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45" name="Picture Placeholder 11">
            <a:extLst>
              <a:ext uri="{FF2B5EF4-FFF2-40B4-BE49-F238E27FC236}">
                <a16:creationId xmlns:a16="http://schemas.microsoft.com/office/drawing/2014/main" id="{48D7F0F9-4118-4257-9D45-A5772C2110D7}"/>
              </a:ext>
            </a:extLst>
          </p:cNvPr>
          <p:cNvSpPr>
            <a:spLocks noGrp="1"/>
          </p:cNvSpPr>
          <p:nvPr>
            <p:ph type="pic" sz="quarter" idx="49"/>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3653207624"/>
      </p:ext>
    </p:extLst>
  </p:cSld>
  <p:clrMapOvr>
    <a:masterClrMapping/>
  </p:clrMapOvr>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31326-08A9-441D-B1A8-66271415853E}"/>
              </a:ext>
            </a:extLst>
          </p:cNvPr>
          <p:cNvSpPr>
            <a:spLocks noGrp="1"/>
          </p:cNvSpPr>
          <p:nvPr>
            <p:ph type="title" hasCustomPrompt="1"/>
          </p:nvPr>
        </p:nvSpPr>
        <p:spPr>
          <a:xfrm>
            <a:off x="836614" y="740998"/>
            <a:ext cx="2759105" cy="568800"/>
          </a:xfrm>
        </p:spPr>
        <p:txBody>
          <a:bodyPr lIns="36000" tIns="0" rIns="0" bIns="0">
            <a:noAutofit/>
          </a:bodyPr>
          <a:lstStyle/>
          <a:p>
            <a:r>
              <a:rPr lang="en-US" dirty="0"/>
              <a:t>Title Here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9" name="Text Placeholder 2">
            <a:extLst>
              <a:ext uri="{FF2B5EF4-FFF2-40B4-BE49-F238E27FC236}">
                <a16:creationId xmlns:a16="http://schemas.microsoft.com/office/drawing/2014/main" id="{1C91FD06-686C-4DAB-8F12-FBDE6BBF3144}"/>
              </a:ext>
            </a:extLst>
          </p:cNvPr>
          <p:cNvSpPr>
            <a:spLocks noGrp="1"/>
          </p:cNvSpPr>
          <p:nvPr>
            <p:ph type="body" idx="24"/>
          </p:nvPr>
        </p:nvSpPr>
        <p:spPr>
          <a:xfrm>
            <a:off x="836615" y="1377833"/>
            <a:ext cx="2760828" cy="1630062"/>
          </a:xfrm>
        </p:spPr>
        <p:txBody>
          <a:bodyPr lIns="36000" tIns="0" rIns="0" bIns="0">
            <a:normAutofit/>
          </a:bodyPr>
          <a:lstStyle>
            <a:lvl1pPr marL="0" indent="0" algn="l">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0" name="Table Placeholder 9">
            <a:extLst>
              <a:ext uri="{FF2B5EF4-FFF2-40B4-BE49-F238E27FC236}">
                <a16:creationId xmlns:a16="http://schemas.microsoft.com/office/drawing/2014/main" id="{36EC64A7-7FE6-41B3-B27F-E6B0C0BAA1FD}"/>
              </a:ext>
            </a:extLst>
          </p:cNvPr>
          <p:cNvSpPr>
            <a:spLocks noGrp="1"/>
          </p:cNvSpPr>
          <p:nvPr>
            <p:ph type="tbl" sz="quarter" idx="25"/>
          </p:nvPr>
        </p:nvSpPr>
        <p:spPr>
          <a:xfrm>
            <a:off x="3983038" y="740998"/>
            <a:ext cx="6159583" cy="4650632"/>
          </a:xfrm>
        </p:spPr>
        <p:txBody>
          <a:bodyPr anchor="ctr" anchorCtr="0">
            <a:noAutofit/>
          </a:bodyPr>
          <a:lstStyle>
            <a:lvl1pPr marL="0" indent="0" algn="ctr">
              <a:buNone/>
              <a:defRPr sz="1800"/>
            </a:lvl1pPr>
          </a:lstStyle>
          <a:p>
            <a:r>
              <a:rPr lang="en-US"/>
              <a:t>Click icon to add table</a:t>
            </a:r>
            <a:endParaRPr lang="ru-RU" dirty="0"/>
          </a:p>
        </p:txBody>
      </p:sp>
      <p:sp>
        <p:nvSpPr>
          <p:cNvPr id="11" name="Picture Placeholder 11">
            <a:extLst>
              <a:ext uri="{FF2B5EF4-FFF2-40B4-BE49-F238E27FC236}">
                <a16:creationId xmlns:a16="http://schemas.microsoft.com/office/drawing/2014/main" id="{48D7F0F9-4118-4257-9D45-A5772C2110D7}"/>
              </a:ext>
            </a:extLst>
          </p:cNvPr>
          <p:cNvSpPr>
            <a:spLocks noGrp="1"/>
          </p:cNvSpPr>
          <p:nvPr>
            <p:ph type="pic" sz="quarter" idx="26"/>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1229157464"/>
      </p:ext>
    </p:extLst>
  </p:cSld>
  <p:clrMapOvr>
    <a:masterClrMapping/>
  </p:clrMapOvr>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320EF9D-83C9-45F8-AAA9-A9768470F99F}"/>
              </a:ext>
            </a:extLst>
          </p:cNvPr>
          <p:cNvSpPr/>
          <p:nvPr userDrawn="1"/>
        </p:nvSpPr>
        <p:spPr>
          <a:xfrm>
            <a:off x="0" y="1613512"/>
            <a:ext cx="12192000" cy="2743200"/>
          </a:xfrm>
          <a:prstGeom prst="rect">
            <a:avLst/>
          </a:prstGeom>
          <a:gradFill>
            <a:gsLst>
              <a:gs pos="0">
                <a:schemeClr val="accent1">
                  <a:lumMod val="75000"/>
                  <a:alpha val="20000"/>
                </a:schemeClr>
              </a:gs>
              <a:gs pos="100000">
                <a:schemeClr val="bg2">
                  <a:alpha val="2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2" name="Picture Placeholder 11">
            <a:extLst>
              <a:ext uri="{FF2B5EF4-FFF2-40B4-BE49-F238E27FC236}">
                <a16:creationId xmlns:a16="http://schemas.microsoft.com/office/drawing/2014/main" id="{9CB4EFCF-84EC-4420-9A2B-7C028E7505B0}"/>
              </a:ext>
            </a:extLst>
          </p:cNvPr>
          <p:cNvSpPr>
            <a:spLocks noGrp="1"/>
          </p:cNvSpPr>
          <p:nvPr>
            <p:ph type="pic" sz="quarter" idx="49"/>
          </p:nvPr>
        </p:nvSpPr>
        <p:spPr>
          <a:xfrm>
            <a:off x="4724400" y="1613512"/>
            <a:ext cx="2743200" cy="2743200"/>
          </a:xfrm>
        </p:spPr>
        <p:txBody>
          <a:bodyPr anchor="ctr" anchorCtr="0">
            <a:noAutofit/>
          </a:bodyPr>
          <a:lstStyle>
            <a:lvl1pPr marL="0" indent="0" algn="ctr">
              <a:buNone/>
              <a:defRPr sz="1800"/>
            </a:lvl1pPr>
          </a:lstStyle>
          <a:p>
            <a:r>
              <a:rPr lang="en-US"/>
              <a:t>Click icon to add picture</a:t>
            </a:r>
            <a:endParaRPr lang="ru-RU" dirty="0"/>
          </a:p>
        </p:txBody>
      </p:sp>
      <p:sp>
        <p:nvSpPr>
          <p:cNvPr id="42" name="Picture Placeholder 11">
            <a:extLst>
              <a:ext uri="{FF2B5EF4-FFF2-40B4-BE49-F238E27FC236}">
                <a16:creationId xmlns:a16="http://schemas.microsoft.com/office/drawing/2014/main" id="{3C20DBAD-9FE7-4F62-B952-1D72DC8B9A73}"/>
              </a:ext>
            </a:extLst>
          </p:cNvPr>
          <p:cNvSpPr>
            <a:spLocks noGrp="1"/>
          </p:cNvSpPr>
          <p:nvPr>
            <p:ph type="pic" sz="quarter" idx="50"/>
          </p:nvPr>
        </p:nvSpPr>
        <p:spPr>
          <a:xfrm>
            <a:off x="1981200" y="1613512"/>
            <a:ext cx="2743200" cy="2743200"/>
          </a:xfrm>
        </p:spPr>
        <p:txBody>
          <a:bodyPr anchor="ctr" anchorCtr="0">
            <a:noAutofit/>
          </a:bodyPr>
          <a:lstStyle>
            <a:lvl1pPr marL="0" indent="0" algn="ctr">
              <a:buNone/>
              <a:defRPr sz="1800"/>
            </a:lvl1pPr>
          </a:lstStyle>
          <a:p>
            <a:r>
              <a:rPr lang="en-US"/>
              <a:t>Click icon to add picture</a:t>
            </a:r>
            <a:endParaRPr lang="ru-RU" dirty="0"/>
          </a:p>
        </p:txBody>
      </p:sp>
      <p:sp>
        <p:nvSpPr>
          <p:cNvPr id="43" name="Picture Placeholder 11">
            <a:extLst>
              <a:ext uri="{FF2B5EF4-FFF2-40B4-BE49-F238E27FC236}">
                <a16:creationId xmlns:a16="http://schemas.microsoft.com/office/drawing/2014/main" id="{6AE95BF3-594D-4F6F-95D5-18D8A51D5197}"/>
              </a:ext>
            </a:extLst>
          </p:cNvPr>
          <p:cNvSpPr>
            <a:spLocks noGrp="1"/>
          </p:cNvSpPr>
          <p:nvPr>
            <p:ph type="pic" sz="quarter" idx="51"/>
          </p:nvPr>
        </p:nvSpPr>
        <p:spPr>
          <a:xfrm>
            <a:off x="7466232" y="1613512"/>
            <a:ext cx="2743200" cy="2743200"/>
          </a:xfrm>
        </p:spPr>
        <p:txBody>
          <a:bodyPr anchor="ctr" anchorCtr="0">
            <a:noAutofit/>
          </a:bodyPr>
          <a:lstStyle>
            <a:lvl1pPr marL="0" indent="0" algn="ctr">
              <a:buNone/>
              <a:defRPr sz="1800"/>
            </a:lvl1pPr>
          </a:lstStyle>
          <a:p>
            <a:r>
              <a:rPr lang="en-US"/>
              <a:t>Click icon to add picture</a:t>
            </a:r>
            <a:endParaRPr lang="ru-RU" dirty="0"/>
          </a:p>
        </p:txBody>
      </p:sp>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20" name="Text Placeholder 2">
            <a:extLst>
              <a:ext uri="{FF2B5EF4-FFF2-40B4-BE49-F238E27FC236}">
                <a16:creationId xmlns:a16="http://schemas.microsoft.com/office/drawing/2014/main" id="{61FE0B9B-7D73-4311-B749-C3FA874AF7CC}"/>
              </a:ext>
            </a:extLst>
          </p:cNvPr>
          <p:cNvSpPr>
            <a:spLocks noGrp="1"/>
          </p:cNvSpPr>
          <p:nvPr>
            <p:ph type="body" idx="1" hasCustomPrompt="1"/>
          </p:nvPr>
        </p:nvSpPr>
        <p:spPr>
          <a:xfrm>
            <a:off x="2398800" y="4492967"/>
            <a:ext cx="1908000" cy="334918"/>
          </a:xfrm>
        </p:spPr>
        <p:txBody>
          <a:bodyPr lIns="36000" tIns="0" rIns="0" bIns="0" anchor="b">
            <a:normAutofit/>
          </a:bodyPr>
          <a:lstStyle>
            <a:lvl1pPr marL="0" indent="0" algn="ctr">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21" name="Text Placeholder 11">
            <a:extLst>
              <a:ext uri="{FF2B5EF4-FFF2-40B4-BE49-F238E27FC236}">
                <a16:creationId xmlns:a16="http://schemas.microsoft.com/office/drawing/2014/main" id="{4A6CBB7D-3142-4CED-98BE-68B4F7C14E52}"/>
              </a:ext>
            </a:extLst>
          </p:cNvPr>
          <p:cNvSpPr>
            <a:spLocks noGrp="1"/>
          </p:cNvSpPr>
          <p:nvPr>
            <p:ph type="body" sz="quarter" idx="13"/>
          </p:nvPr>
        </p:nvSpPr>
        <p:spPr>
          <a:xfrm>
            <a:off x="2398800" y="4878058"/>
            <a:ext cx="1908000" cy="234269"/>
          </a:xfrm>
        </p:spPr>
        <p:txBody>
          <a:bodyPr lIns="36000" tIns="0" rIns="0" bIns="0">
            <a:noAutofit/>
          </a:bodyPr>
          <a:lstStyle>
            <a:lvl1pPr marL="0" indent="0" algn="ctr">
              <a:buClr>
                <a:schemeClr val="tx2"/>
              </a:buClr>
              <a:buSzPct val="125000"/>
              <a:buFont typeface="Wingdings" panose="05000000000000000000" pitchFamily="2" charset="2"/>
              <a:buNone/>
              <a:defRPr sz="1400">
                <a:solidFill>
                  <a:schemeClr val="tx2"/>
                </a:solidFill>
              </a:defRPr>
            </a:lvl1pPr>
            <a:lvl2pPr marL="457200" indent="0" algn="ctr">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p:txBody>
      </p:sp>
      <p:sp>
        <p:nvSpPr>
          <p:cNvPr id="19" name="Text Placeholder 2">
            <a:extLst>
              <a:ext uri="{FF2B5EF4-FFF2-40B4-BE49-F238E27FC236}">
                <a16:creationId xmlns:a16="http://schemas.microsoft.com/office/drawing/2014/main" id="{91323B59-309B-4779-B127-7711E7D88F11}"/>
              </a:ext>
            </a:extLst>
          </p:cNvPr>
          <p:cNvSpPr>
            <a:spLocks noGrp="1"/>
          </p:cNvSpPr>
          <p:nvPr>
            <p:ph type="body" idx="32" hasCustomPrompt="1"/>
          </p:nvPr>
        </p:nvSpPr>
        <p:spPr>
          <a:xfrm>
            <a:off x="2398800" y="5138591"/>
            <a:ext cx="1908000" cy="693882"/>
          </a:xfrm>
        </p:spPr>
        <p:txBody>
          <a:bodyPr lIns="36000" tIns="0" rIns="0" bIns="0" anchor="t" anchorCtr="0">
            <a:normAutofit/>
          </a:bodyPr>
          <a:lstStyle>
            <a:lvl1pPr marL="0" indent="0" algn="ctr">
              <a:buNone/>
              <a:defRPr sz="1200" b="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29" name="Text Placeholder 2">
            <a:extLst>
              <a:ext uri="{FF2B5EF4-FFF2-40B4-BE49-F238E27FC236}">
                <a16:creationId xmlns:a16="http://schemas.microsoft.com/office/drawing/2014/main" id="{B18DF9D1-5757-4445-9078-38760F447FFE}"/>
              </a:ext>
            </a:extLst>
          </p:cNvPr>
          <p:cNvSpPr>
            <a:spLocks noGrp="1"/>
          </p:cNvSpPr>
          <p:nvPr>
            <p:ph type="body" idx="37" hasCustomPrompt="1"/>
          </p:nvPr>
        </p:nvSpPr>
        <p:spPr>
          <a:xfrm>
            <a:off x="5142000" y="4492967"/>
            <a:ext cx="1908000" cy="334918"/>
          </a:xfrm>
        </p:spPr>
        <p:txBody>
          <a:bodyPr lIns="36000" tIns="0" rIns="0" bIns="0" anchor="b">
            <a:normAutofit/>
          </a:bodyPr>
          <a:lstStyle>
            <a:lvl1pPr marL="0" indent="0" algn="ctr">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30" name="Text Placeholder 11">
            <a:extLst>
              <a:ext uri="{FF2B5EF4-FFF2-40B4-BE49-F238E27FC236}">
                <a16:creationId xmlns:a16="http://schemas.microsoft.com/office/drawing/2014/main" id="{993B8732-2AA4-40C3-A4A3-44C5803BDA1C}"/>
              </a:ext>
            </a:extLst>
          </p:cNvPr>
          <p:cNvSpPr>
            <a:spLocks noGrp="1"/>
          </p:cNvSpPr>
          <p:nvPr>
            <p:ph type="body" sz="quarter" idx="38"/>
          </p:nvPr>
        </p:nvSpPr>
        <p:spPr>
          <a:xfrm>
            <a:off x="5142000" y="4878058"/>
            <a:ext cx="1908000" cy="234269"/>
          </a:xfrm>
        </p:spPr>
        <p:txBody>
          <a:bodyPr lIns="36000" tIns="0" rIns="0" bIns="0">
            <a:noAutofit/>
          </a:bodyPr>
          <a:lstStyle>
            <a:lvl1pPr marL="0" indent="0" algn="ctr">
              <a:buClr>
                <a:schemeClr val="tx2"/>
              </a:buClr>
              <a:buSzPct val="125000"/>
              <a:buFont typeface="Wingdings" panose="05000000000000000000" pitchFamily="2" charset="2"/>
              <a:buNone/>
              <a:defRPr sz="1400">
                <a:solidFill>
                  <a:schemeClr val="tx2"/>
                </a:solidFill>
              </a:defRPr>
            </a:lvl1pPr>
            <a:lvl2pPr marL="457200" indent="0" algn="ctr">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p:txBody>
      </p:sp>
      <p:sp>
        <p:nvSpPr>
          <p:cNvPr id="32" name="Text Placeholder 2">
            <a:extLst>
              <a:ext uri="{FF2B5EF4-FFF2-40B4-BE49-F238E27FC236}">
                <a16:creationId xmlns:a16="http://schemas.microsoft.com/office/drawing/2014/main" id="{C0720D82-39E2-490D-913A-B6DA31CAC2BD}"/>
              </a:ext>
            </a:extLst>
          </p:cNvPr>
          <p:cNvSpPr>
            <a:spLocks noGrp="1"/>
          </p:cNvSpPr>
          <p:nvPr>
            <p:ph type="body" idx="40" hasCustomPrompt="1"/>
          </p:nvPr>
        </p:nvSpPr>
        <p:spPr>
          <a:xfrm>
            <a:off x="5142000" y="5138591"/>
            <a:ext cx="1908000" cy="693882"/>
          </a:xfrm>
        </p:spPr>
        <p:txBody>
          <a:bodyPr lIns="36000" tIns="0" rIns="0" bIns="0" anchor="t" anchorCtr="0">
            <a:normAutofit/>
          </a:bodyPr>
          <a:lstStyle>
            <a:lvl1pPr marL="0" indent="0" algn="ctr">
              <a:buNone/>
              <a:defRPr sz="1200" b="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33" name="Text Placeholder 2">
            <a:extLst>
              <a:ext uri="{FF2B5EF4-FFF2-40B4-BE49-F238E27FC236}">
                <a16:creationId xmlns:a16="http://schemas.microsoft.com/office/drawing/2014/main" id="{F8CB98AA-B672-4560-9A4C-F0E472D7D508}"/>
              </a:ext>
            </a:extLst>
          </p:cNvPr>
          <p:cNvSpPr>
            <a:spLocks noGrp="1"/>
          </p:cNvSpPr>
          <p:nvPr>
            <p:ph type="body" idx="41" hasCustomPrompt="1"/>
          </p:nvPr>
        </p:nvSpPr>
        <p:spPr>
          <a:xfrm>
            <a:off x="7900579" y="4492967"/>
            <a:ext cx="1908000" cy="334918"/>
          </a:xfrm>
        </p:spPr>
        <p:txBody>
          <a:bodyPr lIns="36000" tIns="0" rIns="0" bIns="0" anchor="b">
            <a:normAutofit/>
          </a:bodyPr>
          <a:lstStyle>
            <a:lvl1pPr marL="0" indent="0" algn="ctr">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34" name="Text Placeholder 11">
            <a:extLst>
              <a:ext uri="{FF2B5EF4-FFF2-40B4-BE49-F238E27FC236}">
                <a16:creationId xmlns:a16="http://schemas.microsoft.com/office/drawing/2014/main" id="{051BF3E5-DBCA-46BD-A139-755813ECCCCA}"/>
              </a:ext>
            </a:extLst>
          </p:cNvPr>
          <p:cNvSpPr>
            <a:spLocks noGrp="1"/>
          </p:cNvSpPr>
          <p:nvPr>
            <p:ph type="body" sz="quarter" idx="42"/>
          </p:nvPr>
        </p:nvSpPr>
        <p:spPr>
          <a:xfrm>
            <a:off x="7900579" y="4878058"/>
            <a:ext cx="1908000" cy="234269"/>
          </a:xfrm>
        </p:spPr>
        <p:txBody>
          <a:bodyPr lIns="36000" tIns="0" rIns="0" bIns="0">
            <a:noAutofit/>
          </a:bodyPr>
          <a:lstStyle>
            <a:lvl1pPr marL="0" indent="0" algn="ctr">
              <a:buClr>
                <a:schemeClr val="tx2"/>
              </a:buClr>
              <a:buSzPct val="125000"/>
              <a:buFont typeface="Wingdings" panose="05000000000000000000" pitchFamily="2" charset="2"/>
              <a:buNone/>
              <a:defRPr sz="1400">
                <a:solidFill>
                  <a:schemeClr val="tx2"/>
                </a:solidFill>
              </a:defRPr>
            </a:lvl1pPr>
            <a:lvl2pPr marL="457200" indent="0" algn="ctr">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p:txBody>
      </p:sp>
      <p:sp>
        <p:nvSpPr>
          <p:cNvPr id="36" name="Text Placeholder 2">
            <a:extLst>
              <a:ext uri="{FF2B5EF4-FFF2-40B4-BE49-F238E27FC236}">
                <a16:creationId xmlns:a16="http://schemas.microsoft.com/office/drawing/2014/main" id="{11C29312-F699-465F-96BC-B65A2C3356B5}"/>
              </a:ext>
            </a:extLst>
          </p:cNvPr>
          <p:cNvSpPr>
            <a:spLocks noGrp="1"/>
          </p:cNvSpPr>
          <p:nvPr>
            <p:ph type="body" idx="44" hasCustomPrompt="1"/>
          </p:nvPr>
        </p:nvSpPr>
        <p:spPr>
          <a:xfrm>
            <a:off x="7900579" y="5138591"/>
            <a:ext cx="1908000" cy="693882"/>
          </a:xfrm>
        </p:spPr>
        <p:txBody>
          <a:bodyPr lIns="36000" tIns="0" rIns="0" bIns="0" anchor="t" anchorCtr="0">
            <a:normAutofit/>
          </a:bodyPr>
          <a:lstStyle>
            <a:lvl1pPr marL="0" indent="0" algn="ctr">
              <a:buNone/>
              <a:defRPr sz="1200" b="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a:t>
            </a:r>
          </a:p>
        </p:txBody>
      </p:sp>
      <p:sp>
        <p:nvSpPr>
          <p:cNvPr id="22"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669593623"/>
      </p:ext>
    </p:extLst>
  </p:cSld>
  <p:clrMapOvr>
    <a:masterClrMapping/>
  </p:clrMapOvr>
  <p:extLst mod="1">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9" name="Text Placeholder 2">
            <a:extLst>
              <a:ext uri="{FF2B5EF4-FFF2-40B4-BE49-F238E27FC236}">
                <a16:creationId xmlns:a16="http://schemas.microsoft.com/office/drawing/2014/main" id="{1C91FD06-686C-4DAB-8F12-FBDE6BBF3144}"/>
              </a:ext>
            </a:extLst>
          </p:cNvPr>
          <p:cNvSpPr>
            <a:spLocks noGrp="1"/>
          </p:cNvSpPr>
          <p:nvPr>
            <p:ph type="body" idx="24"/>
          </p:nvPr>
        </p:nvSpPr>
        <p:spPr>
          <a:xfrm>
            <a:off x="836614" y="1377833"/>
            <a:ext cx="9535686" cy="618880"/>
          </a:xfrm>
        </p:spPr>
        <p:txBody>
          <a:bodyPr lIns="36000" tIns="0" rIns="0" bIns="0">
            <a:normAutofit/>
          </a:bodyPr>
          <a:lstStyle>
            <a:lvl1pPr marL="0" indent="0" algn="l">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5" name="Text Placeholder 2">
            <a:extLst>
              <a:ext uri="{FF2B5EF4-FFF2-40B4-BE49-F238E27FC236}">
                <a16:creationId xmlns:a16="http://schemas.microsoft.com/office/drawing/2014/main" id="{E6BA5EAA-9D1F-41A8-B061-8C18B61C4F65}"/>
              </a:ext>
            </a:extLst>
          </p:cNvPr>
          <p:cNvSpPr>
            <a:spLocks noGrp="1"/>
          </p:cNvSpPr>
          <p:nvPr>
            <p:ph type="body" idx="1" hasCustomPrompt="1"/>
          </p:nvPr>
        </p:nvSpPr>
        <p:spPr>
          <a:xfrm>
            <a:off x="1975465" y="2564315"/>
            <a:ext cx="2271681" cy="334918"/>
          </a:xfrm>
        </p:spPr>
        <p:txBody>
          <a:bodyPr lIns="36000" tIns="0" rIns="0" bIns="0" anchor="b">
            <a:normAutofit/>
          </a:bodyPr>
          <a:lstStyle>
            <a:lvl1pPr marL="0" indent="0" algn="l">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46" name="Text Placeholder 11">
            <a:extLst>
              <a:ext uri="{FF2B5EF4-FFF2-40B4-BE49-F238E27FC236}">
                <a16:creationId xmlns:a16="http://schemas.microsoft.com/office/drawing/2014/main" id="{60E8EB22-EE54-4319-BFD9-B51D4D584ADF}"/>
              </a:ext>
            </a:extLst>
          </p:cNvPr>
          <p:cNvSpPr>
            <a:spLocks noGrp="1"/>
          </p:cNvSpPr>
          <p:nvPr>
            <p:ph type="body" sz="quarter" idx="13"/>
          </p:nvPr>
        </p:nvSpPr>
        <p:spPr>
          <a:xfrm>
            <a:off x="1975465" y="2949406"/>
            <a:ext cx="2271681" cy="65881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a:p>
            <a:pPr lvl="1"/>
            <a:r>
              <a:rPr lang="en-US"/>
              <a:t>Second level</a:t>
            </a:r>
          </a:p>
        </p:txBody>
      </p:sp>
      <p:sp>
        <p:nvSpPr>
          <p:cNvPr id="12" name="Picture Placeholder 11">
            <a:extLst>
              <a:ext uri="{FF2B5EF4-FFF2-40B4-BE49-F238E27FC236}">
                <a16:creationId xmlns:a16="http://schemas.microsoft.com/office/drawing/2014/main" id="{50604DC3-2547-4A5A-8AF8-1051ADC267D3}"/>
              </a:ext>
            </a:extLst>
          </p:cNvPr>
          <p:cNvSpPr>
            <a:spLocks noGrp="1"/>
          </p:cNvSpPr>
          <p:nvPr>
            <p:ph type="pic" sz="quarter" idx="25"/>
          </p:nvPr>
        </p:nvSpPr>
        <p:spPr>
          <a:xfrm>
            <a:off x="836614" y="2647025"/>
            <a:ext cx="960120" cy="961200"/>
          </a:xfrm>
        </p:spPr>
        <p:txBody>
          <a:bodyPr anchor="ctr" anchorCtr="0">
            <a:noAutofit/>
          </a:bodyPr>
          <a:lstStyle>
            <a:lvl1pPr marL="0" indent="0" algn="ctr">
              <a:buNone/>
              <a:defRPr sz="1800">
                <a:solidFill>
                  <a:schemeClr val="tx1"/>
                </a:solidFill>
              </a:defRPr>
            </a:lvl1pPr>
          </a:lstStyle>
          <a:p>
            <a:r>
              <a:rPr lang="en-US"/>
              <a:t>Click icon to add picture</a:t>
            </a:r>
            <a:endParaRPr lang="ru-RU" dirty="0"/>
          </a:p>
        </p:txBody>
      </p:sp>
      <p:sp>
        <p:nvSpPr>
          <p:cNvPr id="47" name="Text Placeholder 2">
            <a:extLst>
              <a:ext uri="{FF2B5EF4-FFF2-40B4-BE49-F238E27FC236}">
                <a16:creationId xmlns:a16="http://schemas.microsoft.com/office/drawing/2014/main" id="{D21D8720-648F-4748-B19E-15B596D77B9F}"/>
              </a:ext>
            </a:extLst>
          </p:cNvPr>
          <p:cNvSpPr>
            <a:spLocks noGrp="1"/>
          </p:cNvSpPr>
          <p:nvPr>
            <p:ph type="body" idx="26" hasCustomPrompt="1"/>
          </p:nvPr>
        </p:nvSpPr>
        <p:spPr>
          <a:xfrm>
            <a:off x="1975465" y="4130482"/>
            <a:ext cx="2271681" cy="334918"/>
          </a:xfrm>
        </p:spPr>
        <p:txBody>
          <a:bodyPr lIns="36000" tIns="0" rIns="0" bIns="0" anchor="b">
            <a:normAutofit/>
          </a:bodyPr>
          <a:lstStyle>
            <a:lvl1pPr marL="0" indent="0" algn="l">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48" name="Text Placeholder 11">
            <a:extLst>
              <a:ext uri="{FF2B5EF4-FFF2-40B4-BE49-F238E27FC236}">
                <a16:creationId xmlns:a16="http://schemas.microsoft.com/office/drawing/2014/main" id="{E31B211B-885A-40F6-A25D-6EDF68FBD3A5}"/>
              </a:ext>
            </a:extLst>
          </p:cNvPr>
          <p:cNvSpPr>
            <a:spLocks noGrp="1"/>
          </p:cNvSpPr>
          <p:nvPr>
            <p:ph type="body" sz="quarter" idx="27"/>
          </p:nvPr>
        </p:nvSpPr>
        <p:spPr>
          <a:xfrm>
            <a:off x="1975465" y="4515573"/>
            <a:ext cx="2271681" cy="65881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a:p>
            <a:pPr lvl="1"/>
            <a:r>
              <a:rPr lang="en-US"/>
              <a:t>Second level</a:t>
            </a:r>
          </a:p>
        </p:txBody>
      </p:sp>
      <p:sp>
        <p:nvSpPr>
          <p:cNvPr id="49" name="Picture Placeholder 11">
            <a:extLst>
              <a:ext uri="{FF2B5EF4-FFF2-40B4-BE49-F238E27FC236}">
                <a16:creationId xmlns:a16="http://schemas.microsoft.com/office/drawing/2014/main" id="{C2F4D19D-CC90-455D-8947-5DCD00EA921C}"/>
              </a:ext>
            </a:extLst>
          </p:cNvPr>
          <p:cNvSpPr>
            <a:spLocks noGrp="1"/>
          </p:cNvSpPr>
          <p:nvPr>
            <p:ph type="pic" sz="quarter" idx="28"/>
          </p:nvPr>
        </p:nvSpPr>
        <p:spPr>
          <a:xfrm>
            <a:off x="836614" y="4213192"/>
            <a:ext cx="960120" cy="961200"/>
          </a:xfrm>
        </p:spPr>
        <p:txBody>
          <a:bodyPr anchor="ctr" anchorCtr="0">
            <a:noAutofit/>
          </a:bodyPr>
          <a:lstStyle>
            <a:lvl1pPr marL="0" indent="0" algn="ctr">
              <a:buNone/>
              <a:defRPr sz="1800">
                <a:solidFill>
                  <a:schemeClr val="tx1"/>
                </a:solidFill>
              </a:defRPr>
            </a:lvl1pPr>
          </a:lstStyle>
          <a:p>
            <a:r>
              <a:rPr lang="en-US"/>
              <a:t>Click icon to add picture</a:t>
            </a:r>
            <a:endParaRPr lang="ru-RU" dirty="0"/>
          </a:p>
        </p:txBody>
      </p:sp>
      <p:sp>
        <p:nvSpPr>
          <p:cNvPr id="50" name="Text Placeholder 2">
            <a:extLst>
              <a:ext uri="{FF2B5EF4-FFF2-40B4-BE49-F238E27FC236}">
                <a16:creationId xmlns:a16="http://schemas.microsoft.com/office/drawing/2014/main" id="{D5CAA23C-172B-4B6C-BB10-4F4DB6CFD19B}"/>
              </a:ext>
            </a:extLst>
          </p:cNvPr>
          <p:cNvSpPr>
            <a:spLocks noGrp="1"/>
          </p:cNvSpPr>
          <p:nvPr>
            <p:ph type="body" idx="29" hasCustomPrompt="1"/>
          </p:nvPr>
        </p:nvSpPr>
        <p:spPr>
          <a:xfrm>
            <a:off x="5532112" y="2564315"/>
            <a:ext cx="2271681" cy="334918"/>
          </a:xfrm>
        </p:spPr>
        <p:txBody>
          <a:bodyPr lIns="36000" tIns="0" rIns="0" bIns="0" anchor="b">
            <a:normAutofit/>
          </a:bodyPr>
          <a:lstStyle>
            <a:lvl1pPr marL="0" indent="0" algn="l">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51" name="Text Placeholder 11">
            <a:extLst>
              <a:ext uri="{FF2B5EF4-FFF2-40B4-BE49-F238E27FC236}">
                <a16:creationId xmlns:a16="http://schemas.microsoft.com/office/drawing/2014/main" id="{5873C0A4-108E-4DD1-A604-311D061489DF}"/>
              </a:ext>
            </a:extLst>
          </p:cNvPr>
          <p:cNvSpPr>
            <a:spLocks noGrp="1"/>
          </p:cNvSpPr>
          <p:nvPr>
            <p:ph type="body" sz="quarter" idx="30"/>
          </p:nvPr>
        </p:nvSpPr>
        <p:spPr>
          <a:xfrm>
            <a:off x="5532112" y="2949406"/>
            <a:ext cx="2271681" cy="65881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a:p>
            <a:pPr lvl="1"/>
            <a:r>
              <a:rPr lang="en-US"/>
              <a:t>Second level</a:t>
            </a:r>
          </a:p>
        </p:txBody>
      </p:sp>
      <p:sp>
        <p:nvSpPr>
          <p:cNvPr id="52" name="Picture Placeholder 11">
            <a:extLst>
              <a:ext uri="{FF2B5EF4-FFF2-40B4-BE49-F238E27FC236}">
                <a16:creationId xmlns:a16="http://schemas.microsoft.com/office/drawing/2014/main" id="{FA4996C0-7B37-42C4-BDFF-F0C54D4A88C9}"/>
              </a:ext>
            </a:extLst>
          </p:cNvPr>
          <p:cNvSpPr>
            <a:spLocks noGrp="1"/>
          </p:cNvSpPr>
          <p:nvPr>
            <p:ph type="pic" sz="quarter" idx="31"/>
          </p:nvPr>
        </p:nvSpPr>
        <p:spPr>
          <a:xfrm>
            <a:off x="4393261" y="2647025"/>
            <a:ext cx="960120" cy="961200"/>
          </a:xfrm>
        </p:spPr>
        <p:txBody>
          <a:bodyPr anchor="ctr" anchorCtr="0">
            <a:noAutofit/>
          </a:bodyPr>
          <a:lstStyle>
            <a:lvl1pPr marL="0" indent="0" algn="ctr">
              <a:buNone/>
              <a:defRPr sz="1800">
                <a:solidFill>
                  <a:schemeClr val="tx1"/>
                </a:solidFill>
              </a:defRPr>
            </a:lvl1pPr>
          </a:lstStyle>
          <a:p>
            <a:r>
              <a:rPr lang="en-US"/>
              <a:t>Click icon to add picture</a:t>
            </a:r>
            <a:endParaRPr lang="ru-RU" dirty="0"/>
          </a:p>
        </p:txBody>
      </p:sp>
      <p:sp>
        <p:nvSpPr>
          <p:cNvPr id="53" name="Text Placeholder 2">
            <a:extLst>
              <a:ext uri="{FF2B5EF4-FFF2-40B4-BE49-F238E27FC236}">
                <a16:creationId xmlns:a16="http://schemas.microsoft.com/office/drawing/2014/main" id="{FE2C9DE6-67CA-4E0C-8A51-B7AC8BD5AE98}"/>
              </a:ext>
            </a:extLst>
          </p:cNvPr>
          <p:cNvSpPr>
            <a:spLocks noGrp="1"/>
          </p:cNvSpPr>
          <p:nvPr>
            <p:ph type="body" idx="32" hasCustomPrompt="1"/>
          </p:nvPr>
        </p:nvSpPr>
        <p:spPr>
          <a:xfrm>
            <a:off x="5532112" y="4130482"/>
            <a:ext cx="2271681" cy="334918"/>
          </a:xfrm>
        </p:spPr>
        <p:txBody>
          <a:bodyPr lIns="36000" tIns="0" rIns="0" bIns="0" anchor="b">
            <a:normAutofit/>
          </a:bodyPr>
          <a:lstStyle>
            <a:lvl1pPr marL="0" indent="0" algn="l">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54" name="Text Placeholder 11">
            <a:extLst>
              <a:ext uri="{FF2B5EF4-FFF2-40B4-BE49-F238E27FC236}">
                <a16:creationId xmlns:a16="http://schemas.microsoft.com/office/drawing/2014/main" id="{052A6B3A-E7C7-42AC-A91D-7921E2DCA42A}"/>
              </a:ext>
            </a:extLst>
          </p:cNvPr>
          <p:cNvSpPr>
            <a:spLocks noGrp="1"/>
          </p:cNvSpPr>
          <p:nvPr>
            <p:ph type="body" sz="quarter" idx="33"/>
          </p:nvPr>
        </p:nvSpPr>
        <p:spPr>
          <a:xfrm>
            <a:off x="5532112" y="4515573"/>
            <a:ext cx="2271681" cy="65881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a:p>
            <a:pPr lvl="1"/>
            <a:r>
              <a:rPr lang="en-US"/>
              <a:t>Second level</a:t>
            </a:r>
          </a:p>
        </p:txBody>
      </p:sp>
      <p:sp>
        <p:nvSpPr>
          <p:cNvPr id="55" name="Picture Placeholder 11">
            <a:extLst>
              <a:ext uri="{FF2B5EF4-FFF2-40B4-BE49-F238E27FC236}">
                <a16:creationId xmlns:a16="http://schemas.microsoft.com/office/drawing/2014/main" id="{BDE373C5-22C4-4D2E-B2C9-747EA0C709E1}"/>
              </a:ext>
            </a:extLst>
          </p:cNvPr>
          <p:cNvSpPr>
            <a:spLocks noGrp="1"/>
          </p:cNvSpPr>
          <p:nvPr>
            <p:ph type="pic" sz="quarter" idx="34"/>
          </p:nvPr>
        </p:nvSpPr>
        <p:spPr>
          <a:xfrm>
            <a:off x="4393261" y="4213192"/>
            <a:ext cx="960120" cy="961200"/>
          </a:xfrm>
        </p:spPr>
        <p:txBody>
          <a:bodyPr anchor="ctr" anchorCtr="0">
            <a:noAutofit/>
          </a:bodyPr>
          <a:lstStyle>
            <a:lvl1pPr marL="0" indent="0" algn="ctr">
              <a:buNone/>
              <a:defRPr sz="1800">
                <a:solidFill>
                  <a:schemeClr val="tx1"/>
                </a:solidFill>
              </a:defRPr>
            </a:lvl1pPr>
          </a:lstStyle>
          <a:p>
            <a:r>
              <a:rPr lang="en-US"/>
              <a:t>Click icon to add picture</a:t>
            </a:r>
            <a:endParaRPr lang="ru-RU" dirty="0"/>
          </a:p>
        </p:txBody>
      </p:sp>
      <p:sp>
        <p:nvSpPr>
          <p:cNvPr id="56" name="Text Placeholder 2">
            <a:extLst>
              <a:ext uri="{FF2B5EF4-FFF2-40B4-BE49-F238E27FC236}">
                <a16:creationId xmlns:a16="http://schemas.microsoft.com/office/drawing/2014/main" id="{DF658B1C-69F4-44D8-97E9-5536A307168D}"/>
              </a:ext>
            </a:extLst>
          </p:cNvPr>
          <p:cNvSpPr>
            <a:spLocks noGrp="1"/>
          </p:cNvSpPr>
          <p:nvPr>
            <p:ph type="body" idx="35" hasCustomPrompt="1"/>
          </p:nvPr>
        </p:nvSpPr>
        <p:spPr>
          <a:xfrm>
            <a:off x="9088759" y="2564315"/>
            <a:ext cx="2271681" cy="334918"/>
          </a:xfrm>
        </p:spPr>
        <p:txBody>
          <a:bodyPr lIns="36000" tIns="0" rIns="0" bIns="0" anchor="b">
            <a:normAutofit/>
          </a:bodyPr>
          <a:lstStyle>
            <a:lvl1pPr marL="0" indent="0" algn="l">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57" name="Text Placeholder 11">
            <a:extLst>
              <a:ext uri="{FF2B5EF4-FFF2-40B4-BE49-F238E27FC236}">
                <a16:creationId xmlns:a16="http://schemas.microsoft.com/office/drawing/2014/main" id="{E49F5D3C-52A4-4CF3-9C76-8E7F4AD06745}"/>
              </a:ext>
            </a:extLst>
          </p:cNvPr>
          <p:cNvSpPr>
            <a:spLocks noGrp="1"/>
          </p:cNvSpPr>
          <p:nvPr>
            <p:ph type="body" sz="quarter" idx="36"/>
          </p:nvPr>
        </p:nvSpPr>
        <p:spPr>
          <a:xfrm>
            <a:off x="9088759" y="2949406"/>
            <a:ext cx="2271681" cy="65881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a:p>
            <a:pPr lvl="1"/>
            <a:r>
              <a:rPr lang="en-US"/>
              <a:t>Second level</a:t>
            </a:r>
          </a:p>
        </p:txBody>
      </p:sp>
      <p:sp>
        <p:nvSpPr>
          <p:cNvPr id="58" name="Picture Placeholder 11">
            <a:extLst>
              <a:ext uri="{FF2B5EF4-FFF2-40B4-BE49-F238E27FC236}">
                <a16:creationId xmlns:a16="http://schemas.microsoft.com/office/drawing/2014/main" id="{1AEC50E2-8D09-4E52-90BC-C296ED16B937}"/>
              </a:ext>
            </a:extLst>
          </p:cNvPr>
          <p:cNvSpPr>
            <a:spLocks noGrp="1"/>
          </p:cNvSpPr>
          <p:nvPr>
            <p:ph type="pic" sz="quarter" idx="37"/>
          </p:nvPr>
        </p:nvSpPr>
        <p:spPr>
          <a:xfrm>
            <a:off x="7949908" y="2647025"/>
            <a:ext cx="960120" cy="961200"/>
          </a:xfrm>
        </p:spPr>
        <p:txBody>
          <a:bodyPr anchor="ctr" anchorCtr="0">
            <a:noAutofit/>
          </a:bodyPr>
          <a:lstStyle>
            <a:lvl1pPr marL="0" indent="0" algn="ctr">
              <a:buNone/>
              <a:defRPr sz="1800">
                <a:solidFill>
                  <a:schemeClr val="tx1"/>
                </a:solidFill>
              </a:defRPr>
            </a:lvl1pPr>
          </a:lstStyle>
          <a:p>
            <a:r>
              <a:rPr lang="en-US"/>
              <a:t>Click icon to add picture</a:t>
            </a:r>
            <a:endParaRPr lang="ru-RU" dirty="0"/>
          </a:p>
        </p:txBody>
      </p:sp>
      <p:sp>
        <p:nvSpPr>
          <p:cNvPr id="59" name="Text Placeholder 2">
            <a:extLst>
              <a:ext uri="{FF2B5EF4-FFF2-40B4-BE49-F238E27FC236}">
                <a16:creationId xmlns:a16="http://schemas.microsoft.com/office/drawing/2014/main" id="{1A890E15-BFA6-4C98-BF47-CD2501130937}"/>
              </a:ext>
            </a:extLst>
          </p:cNvPr>
          <p:cNvSpPr>
            <a:spLocks noGrp="1"/>
          </p:cNvSpPr>
          <p:nvPr>
            <p:ph type="body" idx="38" hasCustomPrompt="1"/>
          </p:nvPr>
        </p:nvSpPr>
        <p:spPr>
          <a:xfrm>
            <a:off x="9088759" y="4130482"/>
            <a:ext cx="2271681" cy="334918"/>
          </a:xfrm>
        </p:spPr>
        <p:txBody>
          <a:bodyPr lIns="36000" tIns="0" rIns="0" bIns="0" anchor="b">
            <a:normAutofit/>
          </a:bodyPr>
          <a:lstStyle>
            <a:lvl1pPr marL="0" indent="0" algn="l">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60" name="Text Placeholder 11">
            <a:extLst>
              <a:ext uri="{FF2B5EF4-FFF2-40B4-BE49-F238E27FC236}">
                <a16:creationId xmlns:a16="http://schemas.microsoft.com/office/drawing/2014/main" id="{65EAB51A-2C46-46D9-9E90-A9C9D9770648}"/>
              </a:ext>
            </a:extLst>
          </p:cNvPr>
          <p:cNvSpPr>
            <a:spLocks noGrp="1"/>
          </p:cNvSpPr>
          <p:nvPr>
            <p:ph type="body" sz="quarter" idx="39"/>
          </p:nvPr>
        </p:nvSpPr>
        <p:spPr>
          <a:xfrm>
            <a:off x="9088759" y="4515573"/>
            <a:ext cx="2271681" cy="65881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a:p>
            <a:pPr lvl="1"/>
            <a:r>
              <a:rPr lang="en-US"/>
              <a:t>Second level</a:t>
            </a:r>
          </a:p>
        </p:txBody>
      </p:sp>
      <p:sp>
        <p:nvSpPr>
          <p:cNvPr id="61" name="Picture Placeholder 11">
            <a:extLst>
              <a:ext uri="{FF2B5EF4-FFF2-40B4-BE49-F238E27FC236}">
                <a16:creationId xmlns:a16="http://schemas.microsoft.com/office/drawing/2014/main" id="{A8E96B85-B153-4EB9-8F26-0E948B5DC173}"/>
              </a:ext>
            </a:extLst>
          </p:cNvPr>
          <p:cNvSpPr>
            <a:spLocks noGrp="1"/>
          </p:cNvSpPr>
          <p:nvPr>
            <p:ph type="pic" sz="quarter" idx="40"/>
          </p:nvPr>
        </p:nvSpPr>
        <p:spPr>
          <a:xfrm>
            <a:off x="7949908" y="4213192"/>
            <a:ext cx="960120" cy="961200"/>
          </a:xfrm>
        </p:spPr>
        <p:txBody>
          <a:bodyPr anchor="ctr" anchorCtr="0">
            <a:noAutofit/>
          </a:bodyPr>
          <a:lstStyle>
            <a:lvl1pPr marL="0" indent="0" algn="ctr">
              <a:buNone/>
              <a:defRPr sz="1800">
                <a:solidFill>
                  <a:schemeClr val="tx1"/>
                </a:solidFill>
              </a:defRPr>
            </a:lvl1pPr>
          </a:lstStyle>
          <a:p>
            <a:r>
              <a:rPr lang="en-US"/>
              <a:t>Click icon to add picture</a:t>
            </a:r>
            <a:endParaRPr lang="ru-RU" dirty="0"/>
          </a:p>
        </p:txBody>
      </p:sp>
      <p:sp>
        <p:nvSpPr>
          <p:cNvPr id="26" name="Picture Placeholder 11">
            <a:extLst>
              <a:ext uri="{FF2B5EF4-FFF2-40B4-BE49-F238E27FC236}">
                <a16:creationId xmlns:a16="http://schemas.microsoft.com/office/drawing/2014/main" id="{48D7F0F9-4118-4257-9D45-A5772C2110D7}"/>
              </a:ext>
            </a:extLst>
          </p:cNvPr>
          <p:cNvSpPr>
            <a:spLocks noGrp="1"/>
          </p:cNvSpPr>
          <p:nvPr>
            <p:ph type="pic" sz="quarter" idx="41"/>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1479871884"/>
      </p:ext>
    </p:extLst>
  </p:cSld>
  <p:clrMapOvr>
    <a:masterClrMapping/>
  </p:clrMapOvr>
  <p:extLst mod="1">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hart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6298520" cy="568800"/>
          </a:xfrm>
        </p:spPr>
        <p:txBody>
          <a:bodyPr lIns="36000" tIns="0" rIns="0" bIns="0">
            <a:noAutofit/>
          </a:bodyPr>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9" name="Text Placeholder 2">
            <a:extLst>
              <a:ext uri="{FF2B5EF4-FFF2-40B4-BE49-F238E27FC236}">
                <a16:creationId xmlns:a16="http://schemas.microsoft.com/office/drawing/2014/main" id="{1C91FD06-686C-4DAB-8F12-FBDE6BBF3144}"/>
              </a:ext>
            </a:extLst>
          </p:cNvPr>
          <p:cNvSpPr>
            <a:spLocks noGrp="1"/>
          </p:cNvSpPr>
          <p:nvPr>
            <p:ph type="body" idx="24"/>
          </p:nvPr>
        </p:nvSpPr>
        <p:spPr>
          <a:xfrm>
            <a:off x="836615" y="1377833"/>
            <a:ext cx="2497428" cy="1630062"/>
          </a:xfrm>
        </p:spPr>
        <p:txBody>
          <a:bodyPr lIns="36000" tIns="0" rIns="0" bIns="0">
            <a:normAutofit/>
          </a:bodyPr>
          <a:lstStyle>
            <a:lvl1pPr marL="0" indent="0" algn="l">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1" name="Chart Placeholder 7">
            <a:extLst>
              <a:ext uri="{FF2B5EF4-FFF2-40B4-BE49-F238E27FC236}">
                <a16:creationId xmlns:a16="http://schemas.microsoft.com/office/drawing/2014/main" id="{1E42105A-8901-45BF-9233-D1C9076AA50C}"/>
              </a:ext>
            </a:extLst>
          </p:cNvPr>
          <p:cNvSpPr>
            <a:spLocks noGrp="1"/>
          </p:cNvSpPr>
          <p:nvPr>
            <p:ph type="chart" sz="quarter" idx="26"/>
          </p:nvPr>
        </p:nvSpPr>
        <p:spPr>
          <a:xfrm>
            <a:off x="3404384" y="1377832"/>
            <a:ext cx="3730750" cy="3782007"/>
          </a:xfrm>
        </p:spPr>
        <p:txBody>
          <a:bodyPr anchor="ctr" anchorCtr="0">
            <a:noAutofit/>
          </a:bodyPr>
          <a:lstStyle>
            <a:lvl1pPr marL="0" indent="0" algn="ctr">
              <a:buNone/>
              <a:defRPr sz="1800"/>
            </a:lvl1pPr>
          </a:lstStyle>
          <a:p>
            <a:r>
              <a:rPr lang="en-US"/>
              <a:t>Click icon to add chart</a:t>
            </a:r>
            <a:endParaRPr lang="ru-RU" dirty="0"/>
          </a:p>
        </p:txBody>
      </p:sp>
      <p:sp>
        <p:nvSpPr>
          <p:cNvPr id="13" name="Rectangle 12">
            <a:extLst>
              <a:ext uri="{FF2B5EF4-FFF2-40B4-BE49-F238E27FC236}">
                <a16:creationId xmlns:a16="http://schemas.microsoft.com/office/drawing/2014/main" id="{797107B0-5001-4D98-9D90-6DB407B0C99E}"/>
              </a:ext>
            </a:extLst>
          </p:cNvPr>
          <p:cNvSpPr/>
          <p:nvPr userDrawn="1"/>
        </p:nvSpPr>
        <p:spPr>
          <a:xfrm>
            <a:off x="7219540" y="1527734"/>
            <a:ext cx="329184" cy="327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15" name="Rectangle 14">
            <a:extLst>
              <a:ext uri="{FF2B5EF4-FFF2-40B4-BE49-F238E27FC236}">
                <a16:creationId xmlns:a16="http://schemas.microsoft.com/office/drawing/2014/main" id="{B55BAF7D-E84D-4AEA-9267-5A89F2D57394}"/>
              </a:ext>
            </a:extLst>
          </p:cNvPr>
          <p:cNvSpPr/>
          <p:nvPr userDrawn="1"/>
        </p:nvSpPr>
        <p:spPr>
          <a:xfrm>
            <a:off x="9664979" y="1527734"/>
            <a:ext cx="329184" cy="3276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16" name="Rectangle 15">
            <a:extLst>
              <a:ext uri="{FF2B5EF4-FFF2-40B4-BE49-F238E27FC236}">
                <a16:creationId xmlns:a16="http://schemas.microsoft.com/office/drawing/2014/main" id="{F7C2C2B5-DF2F-44D9-8AD0-91755942639B}"/>
              </a:ext>
            </a:extLst>
          </p:cNvPr>
          <p:cNvSpPr/>
          <p:nvPr userDrawn="1"/>
        </p:nvSpPr>
        <p:spPr>
          <a:xfrm>
            <a:off x="7219540" y="2784622"/>
            <a:ext cx="329184" cy="327600"/>
          </a:xfrm>
          <a:prstGeom prst="rect">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17" name="Rectangle 16">
            <a:extLst>
              <a:ext uri="{FF2B5EF4-FFF2-40B4-BE49-F238E27FC236}">
                <a16:creationId xmlns:a16="http://schemas.microsoft.com/office/drawing/2014/main" id="{060C2358-0880-4DCC-B591-574B77C88AF3}"/>
              </a:ext>
            </a:extLst>
          </p:cNvPr>
          <p:cNvSpPr/>
          <p:nvPr userDrawn="1"/>
        </p:nvSpPr>
        <p:spPr>
          <a:xfrm>
            <a:off x="9664979" y="2784622"/>
            <a:ext cx="329184" cy="32760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18" name="Rectangle 17">
            <a:extLst>
              <a:ext uri="{FF2B5EF4-FFF2-40B4-BE49-F238E27FC236}">
                <a16:creationId xmlns:a16="http://schemas.microsoft.com/office/drawing/2014/main" id="{817B18BE-4EA4-4304-9B25-9AFC3F1868EC}"/>
              </a:ext>
            </a:extLst>
          </p:cNvPr>
          <p:cNvSpPr/>
          <p:nvPr userDrawn="1"/>
        </p:nvSpPr>
        <p:spPr>
          <a:xfrm>
            <a:off x="7219540" y="4041509"/>
            <a:ext cx="329184" cy="3276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19" name="Rectangle 18">
            <a:extLst>
              <a:ext uri="{FF2B5EF4-FFF2-40B4-BE49-F238E27FC236}">
                <a16:creationId xmlns:a16="http://schemas.microsoft.com/office/drawing/2014/main" id="{9A40C470-7D62-4550-AD27-E5BE738863B2}"/>
              </a:ext>
            </a:extLst>
          </p:cNvPr>
          <p:cNvSpPr/>
          <p:nvPr userDrawn="1"/>
        </p:nvSpPr>
        <p:spPr>
          <a:xfrm>
            <a:off x="9664979" y="4041509"/>
            <a:ext cx="329184" cy="327600"/>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20" name="Text Placeholder 2">
            <a:extLst>
              <a:ext uri="{FF2B5EF4-FFF2-40B4-BE49-F238E27FC236}">
                <a16:creationId xmlns:a16="http://schemas.microsoft.com/office/drawing/2014/main" id="{31BD8106-14EB-4162-8957-82C7E455BE36}"/>
              </a:ext>
            </a:extLst>
          </p:cNvPr>
          <p:cNvSpPr>
            <a:spLocks noGrp="1"/>
          </p:cNvSpPr>
          <p:nvPr>
            <p:ph type="body" idx="1" hasCustomPrompt="1"/>
          </p:nvPr>
        </p:nvSpPr>
        <p:spPr>
          <a:xfrm>
            <a:off x="7230599" y="1868634"/>
            <a:ext cx="1980000" cy="334918"/>
          </a:xfrm>
        </p:spPr>
        <p:txBody>
          <a:bodyPr lIns="36000" tIns="0" rIns="0" bIns="0" anchor="b">
            <a:normAutofit/>
          </a:bodyPr>
          <a:lstStyle>
            <a:lvl1pPr marL="0" indent="0" algn="l">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$ 1,500,000</a:t>
            </a:r>
          </a:p>
        </p:txBody>
      </p:sp>
      <p:sp>
        <p:nvSpPr>
          <p:cNvPr id="21" name="Text Placeholder 11">
            <a:extLst>
              <a:ext uri="{FF2B5EF4-FFF2-40B4-BE49-F238E27FC236}">
                <a16:creationId xmlns:a16="http://schemas.microsoft.com/office/drawing/2014/main" id="{FE4100F4-A1CC-43D0-96D1-E78EC88BAC6E}"/>
              </a:ext>
            </a:extLst>
          </p:cNvPr>
          <p:cNvSpPr>
            <a:spLocks noGrp="1"/>
          </p:cNvSpPr>
          <p:nvPr>
            <p:ph type="body" sz="quarter" idx="13" hasCustomPrompt="1"/>
          </p:nvPr>
        </p:nvSpPr>
        <p:spPr>
          <a:xfrm>
            <a:off x="7230599" y="2253725"/>
            <a:ext cx="1980000" cy="23426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dirty="0"/>
              <a:t>Category Description</a:t>
            </a:r>
            <a:endParaRPr lang="ru-RU" dirty="0"/>
          </a:p>
        </p:txBody>
      </p:sp>
      <p:sp>
        <p:nvSpPr>
          <p:cNvPr id="22" name="Text Placeholder 2">
            <a:extLst>
              <a:ext uri="{FF2B5EF4-FFF2-40B4-BE49-F238E27FC236}">
                <a16:creationId xmlns:a16="http://schemas.microsoft.com/office/drawing/2014/main" id="{C4F231A8-6423-4204-8A45-BD1BAAD2C15D}"/>
              </a:ext>
            </a:extLst>
          </p:cNvPr>
          <p:cNvSpPr>
            <a:spLocks noGrp="1"/>
          </p:cNvSpPr>
          <p:nvPr>
            <p:ph type="body" idx="27" hasCustomPrompt="1"/>
          </p:nvPr>
        </p:nvSpPr>
        <p:spPr>
          <a:xfrm>
            <a:off x="7230599" y="3132839"/>
            <a:ext cx="1980000" cy="334918"/>
          </a:xfrm>
        </p:spPr>
        <p:txBody>
          <a:bodyPr lIns="36000" tIns="0" rIns="0" bIns="0" anchor="b">
            <a:normAutofit/>
          </a:bodyPr>
          <a:lstStyle>
            <a:lvl1pPr marL="0" indent="0" algn="l">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$ 1,500,000</a:t>
            </a:r>
          </a:p>
        </p:txBody>
      </p:sp>
      <p:sp>
        <p:nvSpPr>
          <p:cNvPr id="23" name="Text Placeholder 11">
            <a:extLst>
              <a:ext uri="{FF2B5EF4-FFF2-40B4-BE49-F238E27FC236}">
                <a16:creationId xmlns:a16="http://schemas.microsoft.com/office/drawing/2014/main" id="{130B9E51-E0C5-4A35-BEE4-403EC90B9495}"/>
              </a:ext>
            </a:extLst>
          </p:cNvPr>
          <p:cNvSpPr>
            <a:spLocks noGrp="1"/>
          </p:cNvSpPr>
          <p:nvPr>
            <p:ph type="body" sz="quarter" idx="28" hasCustomPrompt="1"/>
          </p:nvPr>
        </p:nvSpPr>
        <p:spPr>
          <a:xfrm>
            <a:off x="7230599" y="3517930"/>
            <a:ext cx="1980000" cy="23426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dirty="0"/>
              <a:t>Category Description</a:t>
            </a:r>
            <a:endParaRPr lang="ru-RU" dirty="0"/>
          </a:p>
        </p:txBody>
      </p:sp>
      <p:sp>
        <p:nvSpPr>
          <p:cNvPr id="24" name="Text Placeholder 2">
            <a:extLst>
              <a:ext uri="{FF2B5EF4-FFF2-40B4-BE49-F238E27FC236}">
                <a16:creationId xmlns:a16="http://schemas.microsoft.com/office/drawing/2014/main" id="{D5BEF9D2-60F1-4384-BF4C-DCE3EDF0F3A5}"/>
              </a:ext>
            </a:extLst>
          </p:cNvPr>
          <p:cNvSpPr>
            <a:spLocks noGrp="1"/>
          </p:cNvSpPr>
          <p:nvPr>
            <p:ph type="body" idx="29" hasCustomPrompt="1"/>
          </p:nvPr>
        </p:nvSpPr>
        <p:spPr>
          <a:xfrm>
            <a:off x="7230599" y="4382409"/>
            <a:ext cx="1980000" cy="334918"/>
          </a:xfrm>
        </p:spPr>
        <p:txBody>
          <a:bodyPr lIns="36000" tIns="0" rIns="0" bIns="0" anchor="b">
            <a:normAutofit/>
          </a:bodyPr>
          <a:lstStyle>
            <a:lvl1pPr marL="0" indent="0" algn="l">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$ 1,500,000</a:t>
            </a:r>
          </a:p>
        </p:txBody>
      </p:sp>
      <p:sp>
        <p:nvSpPr>
          <p:cNvPr id="25" name="Text Placeholder 11">
            <a:extLst>
              <a:ext uri="{FF2B5EF4-FFF2-40B4-BE49-F238E27FC236}">
                <a16:creationId xmlns:a16="http://schemas.microsoft.com/office/drawing/2014/main" id="{7F998711-69B2-43A8-A7D8-E7A288289C37}"/>
              </a:ext>
            </a:extLst>
          </p:cNvPr>
          <p:cNvSpPr>
            <a:spLocks noGrp="1"/>
          </p:cNvSpPr>
          <p:nvPr>
            <p:ph type="body" sz="quarter" idx="30" hasCustomPrompt="1"/>
          </p:nvPr>
        </p:nvSpPr>
        <p:spPr>
          <a:xfrm>
            <a:off x="7230599" y="4767500"/>
            <a:ext cx="1980000" cy="23426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dirty="0"/>
              <a:t>Category Description</a:t>
            </a:r>
            <a:endParaRPr lang="ru-RU" dirty="0"/>
          </a:p>
        </p:txBody>
      </p:sp>
      <p:sp>
        <p:nvSpPr>
          <p:cNvPr id="26" name="Text Placeholder 2">
            <a:extLst>
              <a:ext uri="{FF2B5EF4-FFF2-40B4-BE49-F238E27FC236}">
                <a16:creationId xmlns:a16="http://schemas.microsoft.com/office/drawing/2014/main" id="{57B47401-961F-4A4C-8D84-D03D8A8BE7FB}"/>
              </a:ext>
            </a:extLst>
          </p:cNvPr>
          <p:cNvSpPr>
            <a:spLocks noGrp="1"/>
          </p:cNvSpPr>
          <p:nvPr>
            <p:ph type="body" idx="31" hasCustomPrompt="1"/>
          </p:nvPr>
        </p:nvSpPr>
        <p:spPr>
          <a:xfrm>
            <a:off x="9664979" y="1868634"/>
            <a:ext cx="1980000" cy="334918"/>
          </a:xfrm>
        </p:spPr>
        <p:txBody>
          <a:bodyPr lIns="36000" tIns="0" rIns="0" bIns="0" anchor="b">
            <a:normAutofit/>
          </a:bodyPr>
          <a:lstStyle>
            <a:lvl1pPr marL="0" indent="0" algn="l">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$ 1,500,000</a:t>
            </a:r>
          </a:p>
        </p:txBody>
      </p:sp>
      <p:sp>
        <p:nvSpPr>
          <p:cNvPr id="27" name="Text Placeholder 11">
            <a:extLst>
              <a:ext uri="{FF2B5EF4-FFF2-40B4-BE49-F238E27FC236}">
                <a16:creationId xmlns:a16="http://schemas.microsoft.com/office/drawing/2014/main" id="{ED948BF1-3892-42AB-AEF7-4A687A9AE9F7}"/>
              </a:ext>
            </a:extLst>
          </p:cNvPr>
          <p:cNvSpPr>
            <a:spLocks noGrp="1"/>
          </p:cNvSpPr>
          <p:nvPr>
            <p:ph type="body" sz="quarter" idx="32" hasCustomPrompt="1"/>
          </p:nvPr>
        </p:nvSpPr>
        <p:spPr>
          <a:xfrm>
            <a:off x="9664979" y="2253725"/>
            <a:ext cx="1980000" cy="23426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dirty="0"/>
              <a:t>Category Description</a:t>
            </a:r>
            <a:endParaRPr lang="ru-RU" dirty="0"/>
          </a:p>
        </p:txBody>
      </p:sp>
      <p:sp>
        <p:nvSpPr>
          <p:cNvPr id="28" name="Text Placeholder 2">
            <a:extLst>
              <a:ext uri="{FF2B5EF4-FFF2-40B4-BE49-F238E27FC236}">
                <a16:creationId xmlns:a16="http://schemas.microsoft.com/office/drawing/2014/main" id="{C9C37FED-20A3-48CB-B63E-181FBBF8F3CA}"/>
              </a:ext>
            </a:extLst>
          </p:cNvPr>
          <p:cNvSpPr>
            <a:spLocks noGrp="1"/>
          </p:cNvSpPr>
          <p:nvPr>
            <p:ph type="body" idx="33" hasCustomPrompt="1"/>
          </p:nvPr>
        </p:nvSpPr>
        <p:spPr>
          <a:xfrm>
            <a:off x="9664979" y="3132839"/>
            <a:ext cx="1980000" cy="334918"/>
          </a:xfrm>
        </p:spPr>
        <p:txBody>
          <a:bodyPr lIns="36000" tIns="0" rIns="0" bIns="0" anchor="b">
            <a:normAutofit/>
          </a:bodyPr>
          <a:lstStyle>
            <a:lvl1pPr marL="0" indent="0" algn="l">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$ 1,500,000</a:t>
            </a:r>
          </a:p>
        </p:txBody>
      </p:sp>
      <p:sp>
        <p:nvSpPr>
          <p:cNvPr id="29" name="Text Placeholder 11">
            <a:extLst>
              <a:ext uri="{FF2B5EF4-FFF2-40B4-BE49-F238E27FC236}">
                <a16:creationId xmlns:a16="http://schemas.microsoft.com/office/drawing/2014/main" id="{7C32AD82-37DD-4D41-8921-3CBF761FEB0F}"/>
              </a:ext>
            </a:extLst>
          </p:cNvPr>
          <p:cNvSpPr>
            <a:spLocks noGrp="1"/>
          </p:cNvSpPr>
          <p:nvPr>
            <p:ph type="body" sz="quarter" idx="34" hasCustomPrompt="1"/>
          </p:nvPr>
        </p:nvSpPr>
        <p:spPr>
          <a:xfrm>
            <a:off x="9664979" y="3517930"/>
            <a:ext cx="1980000" cy="23426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dirty="0"/>
              <a:t>Category Description</a:t>
            </a:r>
            <a:endParaRPr lang="ru-RU" dirty="0"/>
          </a:p>
        </p:txBody>
      </p:sp>
      <p:sp>
        <p:nvSpPr>
          <p:cNvPr id="30" name="Text Placeholder 2">
            <a:extLst>
              <a:ext uri="{FF2B5EF4-FFF2-40B4-BE49-F238E27FC236}">
                <a16:creationId xmlns:a16="http://schemas.microsoft.com/office/drawing/2014/main" id="{73D98E47-00B1-412D-9DBB-62ACC0398C8B}"/>
              </a:ext>
            </a:extLst>
          </p:cNvPr>
          <p:cNvSpPr>
            <a:spLocks noGrp="1"/>
          </p:cNvSpPr>
          <p:nvPr>
            <p:ph type="body" idx="35" hasCustomPrompt="1"/>
          </p:nvPr>
        </p:nvSpPr>
        <p:spPr>
          <a:xfrm>
            <a:off x="9664979" y="4382409"/>
            <a:ext cx="1980000" cy="334918"/>
          </a:xfrm>
        </p:spPr>
        <p:txBody>
          <a:bodyPr lIns="36000" tIns="0" rIns="0" bIns="0" anchor="b">
            <a:normAutofit/>
          </a:bodyPr>
          <a:lstStyle>
            <a:lvl1pPr marL="0" indent="0" algn="l">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$ 1,500,000</a:t>
            </a:r>
          </a:p>
        </p:txBody>
      </p:sp>
      <p:sp>
        <p:nvSpPr>
          <p:cNvPr id="31" name="Text Placeholder 11">
            <a:extLst>
              <a:ext uri="{FF2B5EF4-FFF2-40B4-BE49-F238E27FC236}">
                <a16:creationId xmlns:a16="http://schemas.microsoft.com/office/drawing/2014/main" id="{A753B197-EDD7-45BA-A120-4C3343A3FC58}"/>
              </a:ext>
            </a:extLst>
          </p:cNvPr>
          <p:cNvSpPr>
            <a:spLocks noGrp="1"/>
          </p:cNvSpPr>
          <p:nvPr>
            <p:ph type="body" sz="quarter" idx="36" hasCustomPrompt="1"/>
          </p:nvPr>
        </p:nvSpPr>
        <p:spPr>
          <a:xfrm>
            <a:off x="9664979" y="4767500"/>
            <a:ext cx="1980000" cy="234269"/>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dirty="0"/>
              <a:t>Category Description</a:t>
            </a:r>
            <a:endParaRPr lang="ru-RU" dirty="0"/>
          </a:p>
        </p:txBody>
      </p:sp>
      <p:sp>
        <p:nvSpPr>
          <p:cNvPr id="32"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897054596"/>
      </p:ext>
    </p:extLst>
  </p:cSld>
  <p:clrMapOvr>
    <a:masterClrMapping/>
  </p:clrMapOvr>
  <p:extLst mod="1">
    <p:ext uri="{DCECCB84-F9BA-43D5-87BE-67443E8EF086}">
      <p15:sldGuideLst xmlns:p15="http://schemas.microsoft.com/office/powerpoint/2012/main">
        <p15:guide id="1" orient="horz" pos="2387">
          <p15:clr>
            <a:srgbClr val="FBAE40"/>
          </p15:clr>
        </p15:guide>
        <p15:guide id="2" pos="279">
          <p15:clr>
            <a:srgbClr val="FBAE40"/>
          </p15:clr>
        </p15:guide>
        <p15:guide id="3" pos="7129">
          <p15:clr>
            <a:srgbClr val="FBAE40"/>
          </p15:clr>
        </p15:guide>
        <p15:guide id="4" pos="7401">
          <p15:clr>
            <a:srgbClr val="FBAE40"/>
          </p15:clr>
        </p15:guide>
        <p15:guide id="5" orient="horz" pos="2115">
          <p15:clr>
            <a:srgbClr val="FBAE40"/>
          </p15:clr>
        </p15:guide>
        <p15:guide id="6" orient="horz" pos="459">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Images">
    <p:spTree>
      <p:nvGrpSpPr>
        <p:cNvPr id="1" name=""/>
        <p:cNvGrpSpPr/>
        <p:nvPr/>
      </p:nvGrpSpPr>
      <p:grpSpPr>
        <a:xfrm>
          <a:off x="0" y="0"/>
          <a:ext cx="0" cy="0"/>
          <a:chOff x="0" y="0"/>
          <a:chExt cx="0" cy="0"/>
        </a:xfrm>
      </p:grpSpPr>
      <p:sp>
        <p:nvSpPr>
          <p:cNvPr id="21" name="Picture Placeholder 7">
            <a:extLst>
              <a:ext uri="{FF2B5EF4-FFF2-40B4-BE49-F238E27FC236}">
                <a16:creationId xmlns:a16="http://schemas.microsoft.com/office/drawing/2014/main" id="{41B7CDEE-2644-4D36-95CB-1F92049E7FF7}"/>
              </a:ext>
            </a:extLst>
          </p:cNvPr>
          <p:cNvSpPr>
            <a:spLocks noGrp="1"/>
          </p:cNvSpPr>
          <p:nvPr>
            <p:ph type="pic" sz="quarter" idx="13"/>
          </p:nvPr>
        </p:nvSpPr>
        <p:spPr>
          <a:xfrm>
            <a:off x="458724" y="457200"/>
            <a:ext cx="11274552" cy="5943600"/>
          </a:xfrm>
        </p:spPr>
        <p:txBody>
          <a:bodyPr anchor="ctr" anchorCtr="0">
            <a:noAutofit/>
          </a:bodyPr>
          <a:lstStyle>
            <a:lvl1pPr marL="0" indent="0" algn="ctr">
              <a:buNone/>
              <a:defRPr/>
            </a:lvl1pPr>
          </a:lstStyle>
          <a:p>
            <a:r>
              <a:rPr lang="en-US"/>
              <a:t>Click icon to add picture</a:t>
            </a:r>
            <a:endParaRPr lang="ru-RU" dirty="0"/>
          </a:p>
        </p:txBody>
      </p:sp>
      <p:sp>
        <p:nvSpPr>
          <p:cNvPr id="9" name="Picture Placeholder 14">
            <a:extLst>
              <a:ext uri="{FF2B5EF4-FFF2-40B4-BE49-F238E27FC236}">
                <a16:creationId xmlns:a16="http://schemas.microsoft.com/office/drawing/2014/main" id="{4DF168AC-530C-4094-8F5F-FCF3FFDC1E3B}"/>
              </a:ext>
            </a:extLst>
          </p:cNvPr>
          <p:cNvSpPr>
            <a:spLocks noGrp="1"/>
          </p:cNvSpPr>
          <p:nvPr>
            <p:ph type="pic" sz="quarter" idx="14"/>
          </p:nvPr>
        </p:nvSpPr>
        <p:spPr>
          <a:xfrm>
            <a:off x="907903" y="4991383"/>
            <a:ext cx="1463040" cy="987552"/>
          </a:xfrm>
        </p:spPr>
        <p:txBody>
          <a:bodyPr anchor="ctr" anchorCtr="0">
            <a:noAutofit/>
          </a:bodyPr>
          <a:lstStyle>
            <a:lvl1pPr marL="0" indent="0" algn="ctr">
              <a:buNone/>
              <a:defRPr sz="1400"/>
            </a:lvl1pPr>
          </a:lstStyle>
          <a:p>
            <a:r>
              <a:rPr lang="en-US"/>
              <a:t>Click icon to add picture</a:t>
            </a:r>
            <a:endParaRPr lang="ru-RU" dirty="0"/>
          </a:p>
        </p:txBody>
      </p:sp>
      <p:sp>
        <p:nvSpPr>
          <p:cNvPr id="18" name="Text Placeholder 14">
            <a:extLst>
              <a:ext uri="{FF2B5EF4-FFF2-40B4-BE49-F238E27FC236}">
                <a16:creationId xmlns:a16="http://schemas.microsoft.com/office/drawing/2014/main" id="{8373CC7F-8644-430C-90D9-B903ED9F612A}"/>
              </a:ext>
            </a:extLst>
          </p:cNvPr>
          <p:cNvSpPr>
            <a:spLocks noGrp="1"/>
          </p:cNvSpPr>
          <p:nvPr>
            <p:ph type="body" sz="quarter" idx="15"/>
          </p:nvPr>
        </p:nvSpPr>
        <p:spPr>
          <a:xfrm>
            <a:off x="458788" y="2028825"/>
            <a:ext cx="4727575" cy="728663"/>
          </a:xfrm>
          <a:solidFill>
            <a:schemeClr val="accent1">
              <a:alpha val="60000"/>
            </a:schemeClr>
          </a:solidFill>
        </p:spPr>
        <p:txBody>
          <a:bodyPr lIns="396000" anchor="ctr" anchorCtr="0">
            <a:noAutofit/>
          </a:bodyPr>
          <a:lstStyle>
            <a:lvl1pPr marL="0" indent="0">
              <a:buNone/>
              <a:defRPr sz="2800">
                <a:solidFill>
                  <a:schemeClr val="bg1"/>
                </a:solidFill>
              </a:defRPr>
            </a:lvl1pPr>
            <a:lvl2pPr marL="457200" indent="0">
              <a:buNone/>
              <a:defRPr sz="2800">
                <a:solidFill>
                  <a:schemeClr val="bg1"/>
                </a:solidFill>
              </a:defRPr>
            </a:lvl2pPr>
            <a:lvl3pPr marL="914400" indent="0">
              <a:buNone/>
              <a:defRPr sz="2800">
                <a:solidFill>
                  <a:schemeClr val="bg1"/>
                </a:solidFill>
              </a:defRPr>
            </a:lvl3pPr>
            <a:lvl4pPr marL="1371600" indent="0">
              <a:buNone/>
              <a:defRPr sz="2800">
                <a:solidFill>
                  <a:schemeClr val="bg1"/>
                </a:solidFill>
              </a:defRPr>
            </a:lvl4pPr>
            <a:lvl5pPr marL="1828800" indent="0">
              <a:buNone/>
              <a:defRPr sz="2800">
                <a:solidFill>
                  <a:schemeClr val="bg1"/>
                </a:solidFill>
              </a:defRPr>
            </a:lvl5pPr>
          </a:lstStyle>
          <a:p>
            <a:pPr lvl="0"/>
            <a:r>
              <a:rPr lang="en-US"/>
              <a:t>Edit Master text styles</a:t>
            </a:r>
          </a:p>
        </p:txBody>
      </p:sp>
      <p:sp>
        <p:nvSpPr>
          <p:cNvPr id="20" name="Title 19">
            <a:extLst>
              <a:ext uri="{FF2B5EF4-FFF2-40B4-BE49-F238E27FC236}">
                <a16:creationId xmlns:a16="http://schemas.microsoft.com/office/drawing/2014/main" id="{64B737A3-9F6C-4989-B51B-07BDDD38FDB3}"/>
              </a:ext>
            </a:extLst>
          </p:cNvPr>
          <p:cNvSpPr>
            <a:spLocks noGrp="1"/>
          </p:cNvSpPr>
          <p:nvPr>
            <p:ph type="title" hasCustomPrompt="1"/>
          </p:nvPr>
        </p:nvSpPr>
        <p:spPr>
          <a:xfrm>
            <a:off x="458788" y="2754601"/>
            <a:ext cx="4726800" cy="1861200"/>
          </a:xfrm>
          <a:solidFill>
            <a:schemeClr val="bg1">
              <a:alpha val="50000"/>
            </a:schemeClr>
          </a:solidFill>
        </p:spPr>
        <p:txBody>
          <a:bodyPr lIns="396000" tIns="0" rIns="0" bIns="0">
            <a:noAutofit/>
          </a:bodyPr>
          <a:lstStyle>
            <a:lvl1pPr>
              <a:lnSpc>
                <a:spcPct val="85000"/>
              </a:lnSpc>
              <a:defRPr sz="5500"/>
            </a:lvl1pPr>
          </a:lstStyle>
          <a:p>
            <a:r>
              <a:rPr lang="en-US" dirty="0"/>
              <a:t>Click to Edit Title</a:t>
            </a:r>
            <a:endParaRPr lang="ru-RU" dirty="0"/>
          </a:p>
        </p:txBody>
      </p:sp>
    </p:spTree>
    <p:extLst>
      <p:ext uri="{BB962C8B-B14F-4D97-AF65-F5344CB8AC3E}">
        <p14:creationId xmlns:p14="http://schemas.microsoft.com/office/powerpoint/2010/main" val="1935530853"/>
      </p:ext>
    </p:extLst>
  </p:cSld>
  <p:clrMapOvr>
    <a:masterClrMapping/>
  </p:clrMapOvr>
  <p:extLst mod="1">
    <p:ext uri="{DCECCB84-F9BA-43D5-87BE-67443E8EF086}">
      <p15:sldGuideLst xmlns:p15="http://schemas.microsoft.com/office/powerpoint/2012/main">
        <p15:guide id="4" orient="horz" pos="55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cture and Text">
    <p:spTree>
      <p:nvGrpSpPr>
        <p:cNvPr id="1" name=""/>
        <p:cNvGrpSpPr/>
        <p:nvPr/>
      </p:nvGrpSpPr>
      <p:grpSpPr>
        <a:xfrm>
          <a:off x="0" y="0"/>
          <a:ext cx="0" cy="0"/>
          <a:chOff x="0" y="0"/>
          <a:chExt cx="0" cy="0"/>
        </a:xfrm>
      </p:grpSpPr>
      <p:sp>
        <p:nvSpPr>
          <p:cNvPr id="10" name="Picture Placeholder 7">
            <a:extLst>
              <a:ext uri="{FF2B5EF4-FFF2-40B4-BE49-F238E27FC236}">
                <a16:creationId xmlns:a16="http://schemas.microsoft.com/office/drawing/2014/main" id="{BB0064D4-BDD6-4678-9FA4-3A77F1600A65}"/>
              </a:ext>
            </a:extLst>
          </p:cNvPr>
          <p:cNvSpPr>
            <a:spLocks noGrp="1"/>
          </p:cNvSpPr>
          <p:nvPr>
            <p:ph type="pic" sz="quarter" idx="14"/>
          </p:nvPr>
        </p:nvSpPr>
        <p:spPr>
          <a:xfrm>
            <a:off x="6096000" y="457199"/>
            <a:ext cx="5637276" cy="5959476"/>
          </a:xfrm>
        </p:spPr>
        <p:txBody>
          <a:bodyPr anchor="ctr" anchorCtr="0">
            <a:noAutofit/>
          </a:bodyPr>
          <a:lstStyle>
            <a:lvl1pPr marL="0" indent="0" algn="ctr">
              <a:buNone/>
              <a:defRPr/>
            </a:lvl1pPr>
          </a:lstStyle>
          <a:p>
            <a:r>
              <a:rPr lang="en-US"/>
              <a:t>Click icon to add picture</a:t>
            </a:r>
            <a:endParaRPr lang="ru-RU" dirty="0"/>
          </a:p>
        </p:txBody>
      </p:sp>
      <p:sp>
        <p:nvSpPr>
          <p:cNvPr id="2" name="Title 1">
            <a:extLst>
              <a:ext uri="{FF2B5EF4-FFF2-40B4-BE49-F238E27FC236}">
                <a16:creationId xmlns:a16="http://schemas.microsoft.com/office/drawing/2014/main" id="{C6B931B8-6920-4B59-AD28-CB99D1D3F1A4}"/>
              </a:ext>
            </a:extLst>
          </p:cNvPr>
          <p:cNvSpPr>
            <a:spLocks noGrp="1"/>
          </p:cNvSpPr>
          <p:nvPr>
            <p:ph type="title"/>
          </p:nvPr>
        </p:nvSpPr>
        <p:spPr>
          <a:xfrm>
            <a:off x="830127" y="1331139"/>
            <a:ext cx="4584212" cy="1107114"/>
          </a:xfrm>
        </p:spPr>
        <p:txBody>
          <a:bodyPr lIns="36000" tIns="0" rIns="0" bIns="0" anchor="b">
            <a:normAutofit/>
          </a:bodyPr>
          <a:lstStyle>
            <a:lvl1pPr>
              <a:defRPr sz="3600"/>
            </a:lvl1p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C246A6A6-0C1D-4435-9DB9-9E50E52E8DA2}"/>
              </a:ext>
            </a:extLst>
          </p:cNvPr>
          <p:cNvSpPr>
            <a:spLocks noGrp="1"/>
          </p:cNvSpPr>
          <p:nvPr>
            <p:ph type="body" idx="1"/>
          </p:nvPr>
        </p:nvSpPr>
        <p:spPr>
          <a:xfrm>
            <a:off x="830127" y="2545450"/>
            <a:ext cx="4584212" cy="540000"/>
          </a:xfrm>
        </p:spPr>
        <p:txBody>
          <a:bodyPr lIns="36000" tIns="0" rIns="0" bIns="0">
            <a:norm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71144CC-98A7-494C-8C18-4B4DD609498F}"/>
              </a:ext>
            </a:extLst>
          </p:cNvPr>
          <p:cNvSpPr>
            <a:spLocks noGrp="1"/>
          </p:cNvSpPr>
          <p:nvPr>
            <p:ph type="dt" sz="half" idx="10"/>
          </p:nvPr>
        </p:nvSpPr>
        <p:spPr>
          <a:xfrm>
            <a:off x="10265399" y="5810400"/>
            <a:ext cx="1080000" cy="234000"/>
          </a:xfrm>
        </p:spPr>
        <p:txBody>
          <a:bodyPr anchor="b" anchorCtr="0"/>
          <a:lstStyle>
            <a:lvl1pPr>
              <a:defRPr>
                <a:solidFill>
                  <a:schemeClr val="accent5">
                    <a:lumMod val="50000"/>
                  </a:schemeClr>
                </a:solidFill>
              </a:defRPr>
            </a:lvl1pPr>
          </a:lstStyle>
          <a:p>
            <a:fld id="{BC23DBD1-F259-4AEB-A7D9-D728D6E04490}" type="datetime1">
              <a:rPr lang="en-US" smtClean="0"/>
              <a:t>5/23/19</a:t>
            </a:fld>
            <a:endParaRPr lang="ru-RU" dirty="0"/>
          </a:p>
        </p:txBody>
      </p:sp>
      <p:sp>
        <p:nvSpPr>
          <p:cNvPr id="5" name="Footer Placeholder 4">
            <a:extLst>
              <a:ext uri="{FF2B5EF4-FFF2-40B4-BE49-F238E27FC236}">
                <a16:creationId xmlns:a16="http://schemas.microsoft.com/office/drawing/2014/main" id="{5287AD20-725D-45E4-8D6A-08EF4C81833B}"/>
              </a:ext>
            </a:extLst>
          </p:cNvPr>
          <p:cNvSpPr>
            <a:spLocks noGrp="1"/>
          </p:cNvSpPr>
          <p:nvPr>
            <p:ph type="ftr" sz="quarter" idx="11"/>
          </p:nvPr>
        </p:nvSpPr>
        <p:spPr/>
        <p:txBody>
          <a:bodyPr/>
          <a:lstStyle>
            <a:lvl1pPr>
              <a:defRPr>
                <a:solidFill>
                  <a:schemeClr val="accent5">
                    <a:lumMod val="50000"/>
                  </a:schemeClr>
                </a:solidFill>
              </a:defRPr>
            </a:lvl1pPr>
          </a:lstStyle>
          <a:p>
            <a:r>
              <a:rPr lang="en-US" dirty="0"/>
              <a:t>ADD A FOOTER</a:t>
            </a:r>
            <a:endParaRPr lang="ru-RU" dirty="0"/>
          </a:p>
        </p:txBody>
      </p:sp>
      <p:sp>
        <p:nvSpPr>
          <p:cNvPr id="6" name="Slide Number Placeholder 5">
            <a:extLst>
              <a:ext uri="{FF2B5EF4-FFF2-40B4-BE49-F238E27FC236}">
                <a16:creationId xmlns:a16="http://schemas.microsoft.com/office/drawing/2014/main" id="{F586A1DB-63FF-4850-A872-85EE7C08769C}"/>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7" name="Text Placeholder 2">
            <a:extLst>
              <a:ext uri="{FF2B5EF4-FFF2-40B4-BE49-F238E27FC236}">
                <a16:creationId xmlns:a16="http://schemas.microsoft.com/office/drawing/2014/main" id="{13548F99-E128-4301-95D8-8FDACDA5912F}"/>
              </a:ext>
            </a:extLst>
          </p:cNvPr>
          <p:cNvSpPr>
            <a:spLocks noGrp="1"/>
          </p:cNvSpPr>
          <p:nvPr>
            <p:ph type="body" idx="13"/>
          </p:nvPr>
        </p:nvSpPr>
        <p:spPr>
          <a:xfrm>
            <a:off x="830128" y="3300065"/>
            <a:ext cx="4584212" cy="1745768"/>
          </a:xfrm>
        </p:spPr>
        <p:txBody>
          <a:bodyPr lIns="36000" tIns="0" rIns="0" bIns="0">
            <a:noAutofit/>
          </a:bodyPr>
          <a:lstStyle>
            <a:lvl1pPr marL="216000" indent="-216000">
              <a:spcBef>
                <a:spcPts val="600"/>
              </a:spcBef>
              <a:buClr>
                <a:schemeClr val="tx2">
                  <a:lumMod val="40000"/>
                  <a:lumOff val="60000"/>
                </a:schemeClr>
              </a:buClr>
              <a:buSzPct val="125000"/>
              <a:buFont typeface="Wingdings" panose="05000000000000000000" pitchFamily="2" charset="2"/>
              <a:buChar char="§"/>
              <a:defRPr sz="1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2"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1163980351"/>
      </p:ext>
    </p:extLst>
  </p:cSld>
  <p:clrMapOvr>
    <a:masterClrMapping/>
  </p:clrMapOvr>
  <p:extLst mod="1">
    <p:ext uri="{DCECCB84-F9BA-43D5-87BE-67443E8EF086}">
      <p15:sldGuideLst xmlns:p15="http://schemas.microsoft.com/office/powerpoint/2012/main">
        <p15:guide id="5"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4A9E66CD-99CC-45B1-A15D-3626A6160849}"/>
              </a:ext>
            </a:extLst>
          </p:cNvPr>
          <p:cNvSpPr>
            <a:spLocks noGrp="1"/>
          </p:cNvSpPr>
          <p:nvPr>
            <p:ph type="pic" sz="quarter" idx="13"/>
          </p:nvPr>
        </p:nvSpPr>
        <p:spPr>
          <a:xfrm>
            <a:off x="458724" y="457200"/>
            <a:ext cx="11274552" cy="5943600"/>
          </a:xfrm>
          <a:noFill/>
        </p:spPr>
        <p:txBody>
          <a:bodyPr anchor="ctr" anchorCtr="0">
            <a:noAutofit/>
          </a:bodyPr>
          <a:lstStyle>
            <a:lvl1pPr marL="0" indent="0" algn="ctr">
              <a:buNone/>
              <a:defRPr/>
            </a:lvl1pPr>
          </a:lstStyle>
          <a:p>
            <a:r>
              <a:rPr lang="en-US"/>
              <a:t>Click icon to add picture</a:t>
            </a:r>
            <a:endParaRPr lang="ru-RU" dirty="0"/>
          </a:p>
        </p:txBody>
      </p:sp>
      <p:sp>
        <p:nvSpPr>
          <p:cNvPr id="15" name="Picture Placeholder 14">
            <a:extLst>
              <a:ext uri="{FF2B5EF4-FFF2-40B4-BE49-F238E27FC236}">
                <a16:creationId xmlns:a16="http://schemas.microsoft.com/office/drawing/2014/main" id="{CF15D4B3-A0CD-4C14-BB5E-CB9859BD8A51}"/>
              </a:ext>
            </a:extLst>
          </p:cNvPr>
          <p:cNvSpPr>
            <a:spLocks noGrp="1"/>
          </p:cNvSpPr>
          <p:nvPr>
            <p:ph type="pic" sz="quarter" idx="14"/>
          </p:nvPr>
        </p:nvSpPr>
        <p:spPr>
          <a:xfrm>
            <a:off x="5364480" y="1746127"/>
            <a:ext cx="1463040" cy="987552"/>
          </a:xfrm>
        </p:spPr>
        <p:txBody>
          <a:bodyPr anchor="ctr" anchorCtr="0">
            <a:noAutofit/>
          </a:bodyPr>
          <a:lstStyle>
            <a:lvl1pPr marL="0" indent="0" algn="ctr">
              <a:buNone/>
              <a:defRPr sz="1400"/>
            </a:lvl1pPr>
          </a:lstStyle>
          <a:p>
            <a:r>
              <a:rPr lang="en-US"/>
              <a:t>Click icon to add picture</a:t>
            </a:r>
            <a:endParaRPr lang="ru-RU" dirty="0"/>
          </a:p>
        </p:txBody>
      </p:sp>
      <p:sp>
        <p:nvSpPr>
          <p:cNvPr id="2" name="Title 1">
            <a:extLst>
              <a:ext uri="{FF2B5EF4-FFF2-40B4-BE49-F238E27FC236}">
                <a16:creationId xmlns:a16="http://schemas.microsoft.com/office/drawing/2014/main" id="{AC829233-8E4C-4046-85BB-5166B8A721AE}"/>
              </a:ext>
            </a:extLst>
          </p:cNvPr>
          <p:cNvSpPr>
            <a:spLocks noGrp="1"/>
          </p:cNvSpPr>
          <p:nvPr>
            <p:ph type="ctrTitle"/>
          </p:nvPr>
        </p:nvSpPr>
        <p:spPr>
          <a:xfrm>
            <a:off x="458724" y="3252538"/>
            <a:ext cx="11274552" cy="1348720"/>
          </a:xfrm>
          <a:solidFill>
            <a:schemeClr val="bg1">
              <a:alpha val="60000"/>
            </a:schemeClr>
          </a:solidFill>
        </p:spPr>
        <p:txBody>
          <a:bodyPr anchor="ctr" anchorCtr="0">
            <a:normAutofit/>
          </a:bodyPr>
          <a:lstStyle>
            <a:lvl1pPr algn="ctr">
              <a:defRPr sz="5500"/>
            </a:lvl1pPr>
          </a:lstStyle>
          <a:p>
            <a:r>
              <a:rPr lang="en-US"/>
              <a:t>Click to edit Master title style</a:t>
            </a:r>
            <a:endParaRPr lang="ru-RU" dirty="0"/>
          </a:p>
        </p:txBody>
      </p:sp>
      <p:sp>
        <p:nvSpPr>
          <p:cNvPr id="3" name="Subtitle 2">
            <a:extLst>
              <a:ext uri="{FF2B5EF4-FFF2-40B4-BE49-F238E27FC236}">
                <a16:creationId xmlns:a16="http://schemas.microsoft.com/office/drawing/2014/main" id="{C6A507DE-4CA5-4E76-8450-4125151EB335}"/>
              </a:ext>
            </a:extLst>
          </p:cNvPr>
          <p:cNvSpPr>
            <a:spLocks noGrp="1"/>
          </p:cNvSpPr>
          <p:nvPr>
            <p:ph type="subTitle" idx="1"/>
          </p:nvPr>
        </p:nvSpPr>
        <p:spPr>
          <a:xfrm>
            <a:off x="458724" y="4601258"/>
            <a:ext cx="11274552" cy="1799542"/>
          </a:xfrm>
          <a:solidFill>
            <a:schemeClr val="tx1">
              <a:alpha val="90000"/>
            </a:schemeClr>
          </a:solidFill>
        </p:spPr>
        <p:txBody>
          <a:bodyPr tIns="252000" anchor="t" anchorCtr="0">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16" name="Text Placeholder 12">
            <a:extLst>
              <a:ext uri="{FF2B5EF4-FFF2-40B4-BE49-F238E27FC236}">
                <a16:creationId xmlns:a16="http://schemas.microsoft.com/office/drawing/2014/main" id="{06F64230-8502-4625-8B46-56604589314C}"/>
              </a:ext>
            </a:extLst>
          </p:cNvPr>
          <p:cNvSpPr>
            <a:spLocks noGrp="1"/>
          </p:cNvSpPr>
          <p:nvPr>
            <p:ph type="body" sz="quarter" idx="15" hasCustomPrompt="1"/>
          </p:nvPr>
        </p:nvSpPr>
        <p:spPr>
          <a:xfrm>
            <a:off x="1926767" y="5400675"/>
            <a:ext cx="1800225" cy="280988"/>
          </a:xfrm>
        </p:spPr>
        <p:txBody>
          <a:bodyPr lIns="0" tIns="0" rIns="0" bIns="0" anchor="ctr" anchorCtr="0">
            <a:noAutofit/>
          </a:bodyPr>
          <a:lstStyle>
            <a:lvl1pPr marL="0" indent="0" algn="ctr">
              <a:buNone/>
              <a:defRPr sz="1800">
                <a:solidFill>
                  <a:schemeClr val="bg2">
                    <a:lumMod val="60000"/>
                    <a:lumOff val="40000"/>
                  </a:schemeClr>
                </a:solidFill>
              </a:defRPr>
            </a:lvl1pPr>
            <a:lvl2pPr>
              <a:defRPr sz="1800">
                <a:solidFill>
                  <a:schemeClr val="bg2">
                    <a:lumMod val="40000"/>
                    <a:lumOff val="60000"/>
                  </a:schemeClr>
                </a:solidFill>
              </a:defRPr>
            </a:lvl2pPr>
            <a:lvl3pPr>
              <a:defRPr sz="1800">
                <a:solidFill>
                  <a:schemeClr val="bg2">
                    <a:lumMod val="40000"/>
                    <a:lumOff val="60000"/>
                  </a:schemeClr>
                </a:solidFill>
              </a:defRPr>
            </a:lvl3pPr>
            <a:lvl4pPr>
              <a:defRPr sz="1800">
                <a:solidFill>
                  <a:schemeClr val="bg2">
                    <a:lumMod val="40000"/>
                    <a:lumOff val="60000"/>
                  </a:schemeClr>
                </a:solidFill>
              </a:defRPr>
            </a:lvl4pPr>
            <a:lvl5pPr>
              <a:defRPr sz="1800">
                <a:solidFill>
                  <a:schemeClr val="bg2">
                    <a:lumMod val="40000"/>
                    <a:lumOff val="60000"/>
                  </a:schemeClr>
                </a:solidFill>
              </a:defRPr>
            </a:lvl5pPr>
          </a:lstStyle>
          <a:p>
            <a:pPr lvl="0"/>
            <a:r>
              <a:rPr lang="en-US" dirty="0"/>
              <a:t>Email:</a:t>
            </a:r>
            <a:endParaRPr lang="ru-RU" dirty="0"/>
          </a:p>
        </p:txBody>
      </p:sp>
      <p:sp>
        <p:nvSpPr>
          <p:cNvPr id="18" name="Text Placeholder 16">
            <a:extLst>
              <a:ext uri="{FF2B5EF4-FFF2-40B4-BE49-F238E27FC236}">
                <a16:creationId xmlns:a16="http://schemas.microsoft.com/office/drawing/2014/main" id="{1B08C5A6-5B1B-4D50-A772-24B26B7B80B5}"/>
              </a:ext>
            </a:extLst>
          </p:cNvPr>
          <p:cNvSpPr>
            <a:spLocks noGrp="1"/>
          </p:cNvSpPr>
          <p:nvPr>
            <p:ph type="body" sz="quarter" idx="16" hasCustomPrompt="1"/>
          </p:nvPr>
        </p:nvSpPr>
        <p:spPr>
          <a:xfrm>
            <a:off x="1134879" y="5695950"/>
            <a:ext cx="3384000" cy="280500"/>
          </a:xfrm>
        </p:spPr>
        <p:txBody>
          <a:bodyPr lIns="0" tIns="0" rIns="0" bIns="0">
            <a:noAutofit/>
          </a:bodyPr>
          <a:lstStyle>
            <a:lvl1pPr marL="0" indent="0" algn="ctr">
              <a:buNone/>
              <a:defRPr sz="2200">
                <a:solidFill>
                  <a:schemeClr val="bg1"/>
                </a:solidFill>
                <a:latin typeface="+mj-lt"/>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r>
              <a:rPr lang="en-US" dirty="0" err="1"/>
              <a:t>victoria@fabrikam.com</a:t>
            </a:r>
            <a:endParaRPr lang="ru-RU" dirty="0"/>
          </a:p>
        </p:txBody>
      </p:sp>
      <p:sp>
        <p:nvSpPr>
          <p:cNvPr id="21" name="Text Placeholder 12">
            <a:extLst>
              <a:ext uri="{FF2B5EF4-FFF2-40B4-BE49-F238E27FC236}">
                <a16:creationId xmlns:a16="http://schemas.microsoft.com/office/drawing/2014/main" id="{5C49BB1D-A8D4-4E41-8A43-F84FDE9EE624}"/>
              </a:ext>
            </a:extLst>
          </p:cNvPr>
          <p:cNvSpPr>
            <a:spLocks noGrp="1"/>
          </p:cNvSpPr>
          <p:nvPr>
            <p:ph type="body" sz="quarter" idx="17" hasCustomPrompt="1"/>
          </p:nvPr>
        </p:nvSpPr>
        <p:spPr>
          <a:xfrm>
            <a:off x="5312303" y="5400284"/>
            <a:ext cx="1800225" cy="280988"/>
          </a:xfrm>
        </p:spPr>
        <p:txBody>
          <a:bodyPr lIns="0" tIns="0" rIns="0" bIns="0" anchor="ctr" anchorCtr="0">
            <a:noAutofit/>
          </a:bodyPr>
          <a:lstStyle>
            <a:lvl1pPr marL="0" indent="0" algn="ctr">
              <a:buNone/>
              <a:defRPr sz="1800">
                <a:solidFill>
                  <a:schemeClr val="bg2">
                    <a:lumMod val="60000"/>
                    <a:lumOff val="40000"/>
                  </a:schemeClr>
                </a:solidFill>
              </a:defRPr>
            </a:lvl1pPr>
            <a:lvl2pPr>
              <a:defRPr sz="1800">
                <a:solidFill>
                  <a:schemeClr val="bg2">
                    <a:lumMod val="40000"/>
                    <a:lumOff val="60000"/>
                  </a:schemeClr>
                </a:solidFill>
              </a:defRPr>
            </a:lvl2pPr>
            <a:lvl3pPr>
              <a:defRPr sz="1800">
                <a:solidFill>
                  <a:schemeClr val="bg2">
                    <a:lumMod val="40000"/>
                    <a:lumOff val="60000"/>
                  </a:schemeClr>
                </a:solidFill>
              </a:defRPr>
            </a:lvl3pPr>
            <a:lvl4pPr>
              <a:defRPr sz="1800">
                <a:solidFill>
                  <a:schemeClr val="bg2">
                    <a:lumMod val="40000"/>
                    <a:lumOff val="60000"/>
                  </a:schemeClr>
                </a:solidFill>
              </a:defRPr>
            </a:lvl4pPr>
            <a:lvl5pPr>
              <a:defRPr sz="1800">
                <a:solidFill>
                  <a:schemeClr val="bg2">
                    <a:lumMod val="40000"/>
                    <a:lumOff val="60000"/>
                  </a:schemeClr>
                </a:solidFill>
              </a:defRPr>
            </a:lvl5pPr>
          </a:lstStyle>
          <a:p>
            <a:pPr lvl="0"/>
            <a:r>
              <a:rPr lang="en-US" dirty="0"/>
              <a:t>Phone:</a:t>
            </a:r>
            <a:endParaRPr lang="ru-RU" dirty="0"/>
          </a:p>
        </p:txBody>
      </p:sp>
      <p:sp>
        <p:nvSpPr>
          <p:cNvPr id="22" name="Text Placeholder 16">
            <a:extLst>
              <a:ext uri="{FF2B5EF4-FFF2-40B4-BE49-F238E27FC236}">
                <a16:creationId xmlns:a16="http://schemas.microsoft.com/office/drawing/2014/main" id="{DD82CF91-0C32-4E77-9CBF-A777B27493CC}"/>
              </a:ext>
            </a:extLst>
          </p:cNvPr>
          <p:cNvSpPr>
            <a:spLocks noGrp="1"/>
          </p:cNvSpPr>
          <p:nvPr>
            <p:ph type="body" sz="quarter" idx="18" hasCustomPrompt="1"/>
          </p:nvPr>
        </p:nvSpPr>
        <p:spPr>
          <a:xfrm>
            <a:off x="4862415" y="5695559"/>
            <a:ext cx="2700000" cy="280500"/>
          </a:xfrm>
        </p:spPr>
        <p:txBody>
          <a:bodyPr lIns="0" tIns="0" rIns="0" bIns="0">
            <a:noAutofit/>
          </a:bodyPr>
          <a:lstStyle>
            <a:lvl1pPr marL="0" indent="0" algn="ctr">
              <a:buNone/>
              <a:defRPr sz="2200">
                <a:solidFill>
                  <a:schemeClr val="bg1"/>
                </a:solidFill>
                <a:latin typeface="+mj-lt"/>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r>
              <a:rPr lang="en-US" dirty="0"/>
              <a:t>404-555-0115</a:t>
            </a:r>
            <a:endParaRPr lang="ru-RU" dirty="0"/>
          </a:p>
        </p:txBody>
      </p:sp>
      <p:sp>
        <p:nvSpPr>
          <p:cNvPr id="11" name="Text Placeholder 12">
            <a:extLst>
              <a:ext uri="{FF2B5EF4-FFF2-40B4-BE49-F238E27FC236}">
                <a16:creationId xmlns:a16="http://schemas.microsoft.com/office/drawing/2014/main" id="{EF7B6245-3D6D-418F-83D6-C8DE0293CCED}"/>
              </a:ext>
            </a:extLst>
          </p:cNvPr>
          <p:cNvSpPr>
            <a:spLocks noGrp="1"/>
          </p:cNvSpPr>
          <p:nvPr>
            <p:ph type="body" sz="quarter" idx="19" hasCustomPrompt="1"/>
          </p:nvPr>
        </p:nvSpPr>
        <p:spPr>
          <a:xfrm>
            <a:off x="8456571" y="5400284"/>
            <a:ext cx="1800225" cy="280988"/>
          </a:xfrm>
        </p:spPr>
        <p:txBody>
          <a:bodyPr lIns="0" tIns="0" rIns="0" bIns="0" anchor="ctr" anchorCtr="0">
            <a:noAutofit/>
          </a:bodyPr>
          <a:lstStyle>
            <a:lvl1pPr marL="0" indent="0" algn="ctr">
              <a:buNone/>
              <a:defRPr sz="1800">
                <a:solidFill>
                  <a:schemeClr val="bg2">
                    <a:lumMod val="60000"/>
                    <a:lumOff val="40000"/>
                  </a:schemeClr>
                </a:solidFill>
              </a:defRPr>
            </a:lvl1pPr>
            <a:lvl2pPr>
              <a:defRPr sz="1800">
                <a:solidFill>
                  <a:schemeClr val="bg2">
                    <a:lumMod val="40000"/>
                    <a:lumOff val="60000"/>
                  </a:schemeClr>
                </a:solidFill>
              </a:defRPr>
            </a:lvl2pPr>
            <a:lvl3pPr>
              <a:defRPr sz="1800">
                <a:solidFill>
                  <a:schemeClr val="bg2">
                    <a:lumMod val="40000"/>
                    <a:lumOff val="60000"/>
                  </a:schemeClr>
                </a:solidFill>
              </a:defRPr>
            </a:lvl3pPr>
            <a:lvl4pPr>
              <a:defRPr sz="1800">
                <a:solidFill>
                  <a:schemeClr val="bg2">
                    <a:lumMod val="40000"/>
                    <a:lumOff val="60000"/>
                  </a:schemeClr>
                </a:solidFill>
              </a:defRPr>
            </a:lvl4pPr>
            <a:lvl5pPr>
              <a:defRPr sz="1800">
                <a:solidFill>
                  <a:schemeClr val="bg2">
                    <a:lumMod val="40000"/>
                    <a:lumOff val="60000"/>
                  </a:schemeClr>
                </a:solidFill>
              </a:defRPr>
            </a:lvl5pPr>
          </a:lstStyle>
          <a:p>
            <a:pPr lvl="0"/>
            <a:r>
              <a:rPr lang="en-US" dirty="0"/>
              <a:t>Website:</a:t>
            </a:r>
            <a:endParaRPr lang="ru-RU" dirty="0"/>
          </a:p>
        </p:txBody>
      </p:sp>
      <p:sp>
        <p:nvSpPr>
          <p:cNvPr id="12" name="Text Placeholder 16">
            <a:extLst>
              <a:ext uri="{FF2B5EF4-FFF2-40B4-BE49-F238E27FC236}">
                <a16:creationId xmlns:a16="http://schemas.microsoft.com/office/drawing/2014/main" id="{9410B445-6FE4-4773-A905-61A2C5C69B72}"/>
              </a:ext>
            </a:extLst>
          </p:cNvPr>
          <p:cNvSpPr>
            <a:spLocks noGrp="1"/>
          </p:cNvSpPr>
          <p:nvPr>
            <p:ph type="body" sz="quarter" idx="20" hasCustomPrompt="1"/>
          </p:nvPr>
        </p:nvSpPr>
        <p:spPr>
          <a:xfrm>
            <a:off x="7736683" y="5695559"/>
            <a:ext cx="3240000" cy="280500"/>
          </a:xfrm>
        </p:spPr>
        <p:txBody>
          <a:bodyPr lIns="0" tIns="0" rIns="0" bIns="0">
            <a:noAutofit/>
          </a:bodyPr>
          <a:lstStyle>
            <a:lvl1pPr marL="0" indent="0" algn="ctr">
              <a:buNone/>
              <a:defRPr sz="2200">
                <a:solidFill>
                  <a:schemeClr val="bg1"/>
                </a:solidFill>
                <a:latin typeface="+mj-lt"/>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www.fabrikam.com</a:t>
            </a:r>
            <a:endParaRPr lang="ru-RU" dirty="0"/>
          </a:p>
        </p:txBody>
      </p:sp>
    </p:spTree>
    <p:extLst>
      <p:ext uri="{BB962C8B-B14F-4D97-AF65-F5344CB8AC3E}">
        <p14:creationId xmlns:p14="http://schemas.microsoft.com/office/powerpoint/2010/main" val="1641162368"/>
      </p:ext>
    </p:extLst>
  </p:cSld>
  <p:clrMapOvr>
    <a:masterClrMapping/>
  </p:clrMapOvr>
  <p:extLst mod="1">
    <p:ext uri="{DCECCB84-F9BA-43D5-87BE-67443E8EF086}">
      <p15:sldGuideLst xmlns:p15="http://schemas.microsoft.com/office/powerpoint/2012/main">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s">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99E0FDC-7174-4CCC-8759-832F13BB97E3}"/>
              </a:ext>
            </a:extLst>
          </p:cNvPr>
          <p:cNvSpPr/>
          <p:nvPr userDrawn="1"/>
        </p:nvSpPr>
        <p:spPr>
          <a:xfrm>
            <a:off x="6120456" y="2371154"/>
            <a:ext cx="5165454" cy="1490472"/>
          </a:xfrm>
          <a:prstGeom prst="rect">
            <a:avLst/>
          </a:prstGeom>
          <a:solidFill>
            <a:schemeClr val="accent6">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8" name="Rectangle 27">
            <a:extLst>
              <a:ext uri="{FF2B5EF4-FFF2-40B4-BE49-F238E27FC236}">
                <a16:creationId xmlns:a16="http://schemas.microsoft.com/office/drawing/2014/main" id="{42C8867A-E08C-4237-858A-8806988D6BFB}"/>
              </a:ext>
            </a:extLst>
          </p:cNvPr>
          <p:cNvSpPr/>
          <p:nvPr userDrawn="1"/>
        </p:nvSpPr>
        <p:spPr>
          <a:xfrm>
            <a:off x="906089" y="1804226"/>
            <a:ext cx="5214367" cy="20574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45" name="Text Placeholder 2">
            <a:extLst>
              <a:ext uri="{FF2B5EF4-FFF2-40B4-BE49-F238E27FC236}">
                <a16:creationId xmlns:a16="http://schemas.microsoft.com/office/drawing/2014/main" id="{E6BA5EAA-9D1F-41A8-B061-8C18B61C4F65}"/>
              </a:ext>
            </a:extLst>
          </p:cNvPr>
          <p:cNvSpPr>
            <a:spLocks noGrp="1"/>
          </p:cNvSpPr>
          <p:nvPr>
            <p:ph type="body" idx="1" hasCustomPrompt="1"/>
          </p:nvPr>
        </p:nvSpPr>
        <p:spPr>
          <a:xfrm>
            <a:off x="2046857" y="4156047"/>
            <a:ext cx="3276000" cy="385091"/>
          </a:xfrm>
        </p:spPr>
        <p:txBody>
          <a:bodyPr lIns="36000" tIns="0" rIns="0" bIns="0" anchor="b">
            <a:normAutofit/>
          </a:bodyPr>
          <a:lstStyle>
            <a:lvl1pPr marL="0" indent="0" algn="l">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46" name="Text Placeholder 11">
            <a:extLst>
              <a:ext uri="{FF2B5EF4-FFF2-40B4-BE49-F238E27FC236}">
                <a16:creationId xmlns:a16="http://schemas.microsoft.com/office/drawing/2014/main" id="{60E8EB22-EE54-4319-BFD9-B51D4D584ADF}"/>
              </a:ext>
            </a:extLst>
          </p:cNvPr>
          <p:cNvSpPr>
            <a:spLocks noGrp="1"/>
          </p:cNvSpPr>
          <p:nvPr>
            <p:ph type="body" sz="quarter" idx="13"/>
          </p:nvPr>
        </p:nvSpPr>
        <p:spPr>
          <a:xfrm>
            <a:off x="2046857" y="4541138"/>
            <a:ext cx="3276000" cy="1036067"/>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a:p>
            <a:pPr lvl="1"/>
            <a:r>
              <a:rPr lang="en-US"/>
              <a:t>Second level</a:t>
            </a:r>
          </a:p>
        </p:txBody>
      </p:sp>
      <p:sp>
        <p:nvSpPr>
          <p:cNvPr id="12" name="Picture Placeholder 11">
            <a:extLst>
              <a:ext uri="{FF2B5EF4-FFF2-40B4-BE49-F238E27FC236}">
                <a16:creationId xmlns:a16="http://schemas.microsoft.com/office/drawing/2014/main" id="{50604DC3-2547-4A5A-8AF8-1051ADC267D3}"/>
              </a:ext>
            </a:extLst>
          </p:cNvPr>
          <p:cNvSpPr>
            <a:spLocks noGrp="1"/>
          </p:cNvSpPr>
          <p:nvPr>
            <p:ph type="pic" sz="quarter" idx="25"/>
          </p:nvPr>
        </p:nvSpPr>
        <p:spPr>
          <a:xfrm>
            <a:off x="908006" y="4238758"/>
            <a:ext cx="960120" cy="961200"/>
          </a:xfrm>
        </p:spPr>
        <p:txBody>
          <a:bodyPr anchor="ctr" anchorCtr="0">
            <a:noAutofit/>
          </a:bodyPr>
          <a:lstStyle>
            <a:lvl1pPr marL="0" indent="0" algn="ctr">
              <a:buNone/>
              <a:defRPr sz="1800">
                <a:solidFill>
                  <a:schemeClr val="tx1"/>
                </a:solidFill>
              </a:defRPr>
            </a:lvl1pPr>
          </a:lstStyle>
          <a:p>
            <a:r>
              <a:rPr lang="en-US"/>
              <a:t>Click icon to add picture</a:t>
            </a:r>
            <a:endParaRPr lang="ru-RU" dirty="0"/>
          </a:p>
        </p:txBody>
      </p:sp>
      <p:sp>
        <p:nvSpPr>
          <p:cNvPr id="50" name="Text Placeholder 2">
            <a:extLst>
              <a:ext uri="{FF2B5EF4-FFF2-40B4-BE49-F238E27FC236}">
                <a16:creationId xmlns:a16="http://schemas.microsoft.com/office/drawing/2014/main" id="{D5CAA23C-172B-4B6C-BB10-4F4DB6CFD19B}"/>
              </a:ext>
            </a:extLst>
          </p:cNvPr>
          <p:cNvSpPr>
            <a:spLocks noGrp="1"/>
          </p:cNvSpPr>
          <p:nvPr>
            <p:ph type="body" idx="29" hasCustomPrompt="1"/>
          </p:nvPr>
        </p:nvSpPr>
        <p:spPr>
          <a:xfrm>
            <a:off x="7259308" y="4156047"/>
            <a:ext cx="3276000" cy="334919"/>
          </a:xfrm>
        </p:spPr>
        <p:txBody>
          <a:bodyPr lIns="36000" tIns="0" rIns="0" bIns="0" anchor="b">
            <a:normAutofit/>
          </a:bodyPr>
          <a:lstStyle>
            <a:lvl1pPr marL="0" indent="0" algn="l">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51" name="Text Placeholder 11">
            <a:extLst>
              <a:ext uri="{FF2B5EF4-FFF2-40B4-BE49-F238E27FC236}">
                <a16:creationId xmlns:a16="http://schemas.microsoft.com/office/drawing/2014/main" id="{5873C0A4-108E-4DD1-A604-311D061489DF}"/>
              </a:ext>
            </a:extLst>
          </p:cNvPr>
          <p:cNvSpPr>
            <a:spLocks noGrp="1"/>
          </p:cNvSpPr>
          <p:nvPr>
            <p:ph type="body" sz="quarter" idx="30"/>
          </p:nvPr>
        </p:nvSpPr>
        <p:spPr>
          <a:xfrm>
            <a:off x="7259308" y="4541138"/>
            <a:ext cx="3276000" cy="1036067"/>
          </a:xfrm>
        </p:spPr>
        <p:txBody>
          <a:bodyPr lIns="36000" tIns="0" rIns="0" bIns="0">
            <a:noAutofit/>
          </a:bodyPr>
          <a:lstStyle>
            <a:lvl1pPr marL="0" indent="0" algn="l">
              <a:buClr>
                <a:schemeClr val="tx2"/>
              </a:buClr>
              <a:buSzPct val="125000"/>
              <a:buFont typeface="Wingdings" panose="05000000000000000000" pitchFamily="2" charset="2"/>
              <a:buNone/>
              <a:defRPr sz="1400">
                <a:solidFill>
                  <a:schemeClr val="tx2"/>
                </a:solidFill>
              </a:defRPr>
            </a:lvl1pPr>
            <a:lvl2pPr marL="457200" indent="0" algn="l">
              <a:buClr>
                <a:schemeClr val="tx2"/>
              </a:buClr>
              <a:buSzPct val="125000"/>
              <a:buFont typeface="Wingdings" panose="05000000000000000000" pitchFamily="2" charset="2"/>
              <a:buNone/>
              <a:defRPr sz="1400">
                <a:solidFill>
                  <a:schemeClr val="tx2"/>
                </a:solidFill>
              </a:defRPr>
            </a:lvl2pPr>
          </a:lstStyle>
          <a:p>
            <a:pPr lvl="0"/>
            <a:r>
              <a:rPr lang="en-US"/>
              <a:t>Edit Master text styles</a:t>
            </a:r>
          </a:p>
          <a:p>
            <a:pPr lvl="1"/>
            <a:r>
              <a:rPr lang="en-US"/>
              <a:t>Second level</a:t>
            </a:r>
          </a:p>
        </p:txBody>
      </p:sp>
      <p:sp>
        <p:nvSpPr>
          <p:cNvPr id="52" name="Picture Placeholder 11">
            <a:extLst>
              <a:ext uri="{FF2B5EF4-FFF2-40B4-BE49-F238E27FC236}">
                <a16:creationId xmlns:a16="http://schemas.microsoft.com/office/drawing/2014/main" id="{FA4996C0-7B37-42C4-BDFF-F0C54D4A88C9}"/>
              </a:ext>
            </a:extLst>
          </p:cNvPr>
          <p:cNvSpPr>
            <a:spLocks noGrp="1"/>
          </p:cNvSpPr>
          <p:nvPr>
            <p:ph type="pic" sz="quarter" idx="31"/>
          </p:nvPr>
        </p:nvSpPr>
        <p:spPr>
          <a:xfrm>
            <a:off x="6120457" y="4238758"/>
            <a:ext cx="960120" cy="961200"/>
          </a:xfrm>
        </p:spPr>
        <p:txBody>
          <a:bodyPr anchor="ctr" anchorCtr="0">
            <a:noAutofit/>
          </a:bodyPr>
          <a:lstStyle>
            <a:lvl1pPr marL="0" indent="0" algn="ctr">
              <a:buNone/>
              <a:defRPr sz="1800">
                <a:solidFill>
                  <a:schemeClr val="tx1"/>
                </a:solidFill>
              </a:defRPr>
            </a:lvl1pPr>
          </a:lstStyle>
          <a:p>
            <a:r>
              <a:rPr lang="en-US"/>
              <a:t>Click icon to add picture</a:t>
            </a:r>
            <a:endParaRPr lang="ru-RU" dirty="0"/>
          </a:p>
        </p:txBody>
      </p:sp>
      <p:sp>
        <p:nvSpPr>
          <p:cNvPr id="29" name="Text Placeholder 11">
            <a:extLst>
              <a:ext uri="{FF2B5EF4-FFF2-40B4-BE49-F238E27FC236}">
                <a16:creationId xmlns:a16="http://schemas.microsoft.com/office/drawing/2014/main" id="{0601F736-3A21-4DC5-AFCA-F1729A2547A0}"/>
              </a:ext>
            </a:extLst>
          </p:cNvPr>
          <p:cNvSpPr>
            <a:spLocks noGrp="1"/>
          </p:cNvSpPr>
          <p:nvPr>
            <p:ph type="body" sz="quarter" idx="32"/>
          </p:nvPr>
        </p:nvSpPr>
        <p:spPr>
          <a:xfrm>
            <a:off x="1299280" y="2177705"/>
            <a:ext cx="4403527" cy="1315520"/>
          </a:xfrm>
        </p:spPr>
        <p:txBody>
          <a:bodyPr lIns="36000" tIns="0" rIns="0" bIns="0">
            <a:normAutofit/>
          </a:bodyPr>
          <a:lstStyle>
            <a:lvl1pPr marL="0" indent="0">
              <a:spcBef>
                <a:spcPts val="600"/>
              </a:spcBef>
              <a:buClr>
                <a:schemeClr val="bg2"/>
              </a:buClr>
              <a:buSzPct val="125000"/>
              <a:buFont typeface="Wingdings" panose="05000000000000000000" pitchFamily="2" charset="2"/>
              <a:buNone/>
              <a:defRPr sz="1400">
                <a:solidFill>
                  <a:schemeClr val="tx1"/>
                </a:solidFill>
              </a:defRPr>
            </a:lvl1pPr>
            <a:lvl2pPr marL="0" indent="0">
              <a:spcBef>
                <a:spcPts val="600"/>
              </a:spcBef>
              <a:buClr>
                <a:schemeClr val="bg2"/>
              </a:buClr>
              <a:buSzPct val="125000"/>
              <a:buFont typeface="Wingdings" panose="05000000000000000000" pitchFamily="2" charset="2"/>
              <a:buNone/>
              <a:defRPr sz="1400">
                <a:solidFill>
                  <a:schemeClr val="tx1"/>
                </a:solidFill>
              </a:defRPr>
            </a:lvl2pPr>
          </a:lstStyle>
          <a:p>
            <a:pPr lvl="0"/>
            <a:r>
              <a:rPr lang="en-US"/>
              <a:t>Edit Master text styles</a:t>
            </a:r>
          </a:p>
          <a:p>
            <a:pPr lvl="1"/>
            <a:r>
              <a:rPr lang="en-US"/>
              <a:t>Second level</a:t>
            </a:r>
          </a:p>
        </p:txBody>
      </p:sp>
      <p:sp>
        <p:nvSpPr>
          <p:cNvPr id="30" name="Text Placeholder 11">
            <a:extLst>
              <a:ext uri="{FF2B5EF4-FFF2-40B4-BE49-F238E27FC236}">
                <a16:creationId xmlns:a16="http://schemas.microsoft.com/office/drawing/2014/main" id="{96A341BE-3657-48DB-B26D-8D13FDC44D02}"/>
              </a:ext>
            </a:extLst>
          </p:cNvPr>
          <p:cNvSpPr>
            <a:spLocks noGrp="1"/>
          </p:cNvSpPr>
          <p:nvPr>
            <p:ph type="body" sz="quarter" idx="34"/>
          </p:nvPr>
        </p:nvSpPr>
        <p:spPr>
          <a:xfrm>
            <a:off x="6467060" y="2740330"/>
            <a:ext cx="4425658" cy="752895"/>
          </a:xfrm>
        </p:spPr>
        <p:txBody>
          <a:bodyPr lIns="36000" tIns="0" rIns="0" bIns="0">
            <a:normAutofit/>
          </a:bodyPr>
          <a:lstStyle>
            <a:lvl1pPr marL="0" indent="0">
              <a:spcBef>
                <a:spcPts val="600"/>
              </a:spcBef>
              <a:buClr>
                <a:schemeClr val="accent1"/>
              </a:buClr>
              <a:buSzPct val="125000"/>
              <a:buFont typeface="Wingdings" panose="05000000000000000000" pitchFamily="2" charset="2"/>
              <a:buNone/>
              <a:defRPr sz="1400">
                <a:solidFill>
                  <a:schemeClr val="tx1"/>
                </a:solidFill>
              </a:defRPr>
            </a:lvl1pPr>
            <a:lvl2pPr marL="0" indent="0">
              <a:spcBef>
                <a:spcPts val="600"/>
              </a:spcBef>
              <a:buClr>
                <a:schemeClr val="accent1"/>
              </a:buClr>
              <a:buSzPct val="125000"/>
              <a:buFont typeface="Wingdings" panose="05000000000000000000" pitchFamily="2" charset="2"/>
              <a:buNone/>
              <a:defRPr sz="1400">
                <a:solidFill>
                  <a:schemeClr val="tx1"/>
                </a:solidFill>
              </a:defRPr>
            </a:lvl2pPr>
          </a:lstStyle>
          <a:p>
            <a:pPr lvl="0"/>
            <a:r>
              <a:rPr lang="en-US"/>
              <a:t>Edit Master text styles</a:t>
            </a:r>
          </a:p>
          <a:p>
            <a:pPr lvl="1"/>
            <a:r>
              <a:rPr lang="en-US"/>
              <a:t>Second level</a:t>
            </a:r>
          </a:p>
        </p:txBody>
      </p:sp>
      <p:sp>
        <p:nvSpPr>
          <p:cNvPr id="17" name="Picture Placeholder 11">
            <a:extLst>
              <a:ext uri="{FF2B5EF4-FFF2-40B4-BE49-F238E27FC236}">
                <a16:creationId xmlns:a16="http://schemas.microsoft.com/office/drawing/2014/main" id="{48D7F0F9-4118-4257-9D45-A5772C2110D7}"/>
              </a:ext>
            </a:extLst>
          </p:cNvPr>
          <p:cNvSpPr>
            <a:spLocks noGrp="1"/>
          </p:cNvSpPr>
          <p:nvPr>
            <p:ph type="pic" sz="quarter" idx="3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2046297304"/>
      </p:ext>
    </p:extLst>
  </p:cSld>
  <p:clrMapOvr>
    <a:masterClrMapping/>
  </p:clrMapOvr>
  <p:extLst mod="1">
    <p:ext uri="{DCECCB84-F9BA-43D5-87BE-67443E8EF086}">
      <p15:sldGuideLst xmlns:p15="http://schemas.microsoft.com/office/powerpoint/2012/main">
        <p15:guide id="1" orient="horz" pos="2387">
          <p15:clr>
            <a:srgbClr val="FBAE40"/>
          </p15:clr>
        </p15:guide>
        <p15:guide id="2" pos="279">
          <p15:clr>
            <a:srgbClr val="FBAE40"/>
          </p15:clr>
        </p15:guide>
        <p15:guide id="3" pos="7129">
          <p15:clr>
            <a:srgbClr val="FBAE40"/>
          </p15:clr>
        </p15:guide>
        <p15:guide id="4" pos="7401">
          <p15:clr>
            <a:srgbClr val="FBAE40"/>
          </p15:clr>
        </p15:guide>
        <p15:guide id="5" orient="horz" pos="2115">
          <p15:clr>
            <a:srgbClr val="FBAE40"/>
          </p15:clr>
        </p15:guide>
        <p15:guide id="6" pos="384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ture with Caption Layout">
    <p:spTree>
      <p:nvGrpSpPr>
        <p:cNvPr id="1" name=""/>
        <p:cNvGrpSpPr/>
        <p:nvPr/>
      </p:nvGrpSpPr>
      <p:grpSpPr>
        <a:xfrm>
          <a:off x="0" y="0"/>
          <a:ext cx="0" cy="0"/>
          <a:chOff x="0" y="0"/>
          <a:chExt cx="0" cy="0"/>
        </a:xfrm>
      </p:grpSpPr>
      <p:sp>
        <p:nvSpPr>
          <p:cNvPr id="10" name="Picture Placeholder 7">
            <a:extLst>
              <a:ext uri="{FF2B5EF4-FFF2-40B4-BE49-F238E27FC236}">
                <a16:creationId xmlns:a16="http://schemas.microsoft.com/office/drawing/2014/main" id="{BB0064D4-BDD6-4678-9FA4-3A77F1600A65}"/>
              </a:ext>
            </a:extLst>
          </p:cNvPr>
          <p:cNvSpPr>
            <a:spLocks noGrp="1"/>
          </p:cNvSpPr>
          <p:nvPr>
            <p:ph type="pic" sz="quarter" idx="14"/>
          </p:nvPr>
        </p:nvSpPr>
        <p:spPr>
          <a:xfrm>
            <a:off x="6096000" y="457199"/>
            <a:ext cx="5637276" cy="5959476"/>
          </a:xfrm>
        </p:spPr>
        <p:txBody>
          <a:bodyPr anchor="ctr" anchorCtr="0">
            <a:noAutofit/>
          </a:bodyPr>
          <a:lstStyle>
            <a:lvl1pPr marL="0" indent="0" algn="ctr">
              <a:buNone/>
              <a:defRPr/>
            </a:lvl1pPr>
          </a:lstStyle>
          <a:p>
            <a:r>
              <a:rPr lang="en-US"/>
              <a:t>Click icon to add picture</a:t>
            </a:r>
            <a:endParaRPr lang="ru-RU" dirty="0"/>
          </a:p>
        </p:txBody>
      </p:sp>
      <p:sp>
        <p:nvSpPr>
          <p:cNvPr id="2" name="Title 1">
            <a:extLst>
              <a:ext uri="{FF2B5EF4-FFF2-40B4-BE49-F238E27FC236}">
                <a16:creationId xmlns:a16="http://schemas.microsoft.com/office/drawing/2014/main" id="{C6B931B8-6920-4B59-AD28-CB99D1D3F1A4}"/>
              </a:ext>
            </a:extLst>
          </p:cNvPr>
          <p:cNvSpPr>
            <a:spLocks noGrp="1"/>
          </p:cNvSpPr>
          <p:nvPr>
            <p:ph type="title" hasCustomPrompt="1"/>
          </p:nvPr>
        </p:nvSpPr>
        <p:spPr>
          <a:xfrm>
            <a:off x="830127" y="691751"/>
            <a:ext cx="4584212" cy="540001"/>
          </a:xfrm>
        </p:spPr>
        <p:txBody>
          <a:bodyPr lIns="36000" tIns="0" rIns="0" bIns="0" anchor="b">
            <a:normAutofit/>
          </a:bodyPr>
          <a:lstStyle>
            <a:lvl1pPr>
              <a:defRPr sz="3600"/>
            </a:lvl1pPr>
          </a:lstStyle>
          <a:p>
            <a:r>
              <a:rPr lang="en-US" dirty="0"/>
              <a:t>Title Here</a:t>
            </a:r>
            <a:endParaRPr lang="ru-RU" dirty="0"/>
          </a:p>
        </p:txBody>
      </p:sp>
      <p:sp>
        <p:nvSpPr>
          <p:cNvPr id="3" name="Text Placeholder 2">
            <a:extLst>
              <a:ext uri="{FF2B5EF4-FFF2-40B4-BE49-F238E27FC236}">
                <a16:creationId xmlns:a16="http://schemas.microsoft.com/office/drawing/2014/main" id="{C246A6A6-0C1D-4435-9DB9-9E50E52E8DA2}"/>
              </a:ext>
            </a:extLst>
          </p:cNvPr>
          <p:cNvSpPr>
            <a:spLocks noGrp="1"/>
          </p:cNvSpPr>
          <p:nvPr>
            <p:ph type="body" idx="1"/>
          </p:nvPr>
        </p:nvSpPr>
        <p:spPr>
          <a:xfrm>
            <a:off x="830127" y="1326250"/>
            <a:ext cx="4584212" cy="1353312"/>
          </a:xfrm>
        </p:spPr>
        <p:txBody>
          <a:bodyPr lIns="36000" tIns="0" rIns="0" bIns="0">
            <a:norm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71144CC-98A7-494C-8C18-4B4DD609498F}"/>
              </a:ext>
            </a:extLst>
          </p:cNvPr>
          <p:cNvSpPr>
            <a:spLocks noGrp="1"/>
          </p:cNvSpPr>
          <p:nvPr>
            <p:ph type="dt" sz="half" idx="10"/>
          </p:nvPr>
        </p:nvSpPr>
        <p:spPr>
          <a:xfrm>
            <a:off x="10265399" y="5810400"/>
            <a:ext cx="1080000" cy="234000"/>
          </a:xfrm>
        </p:spPr>
        <p:txBody>
          <a:bodyPr anchor="b" anchorCtr="0"/>
          <a:lstStyle>
            <a:lvl1pPr>
              <a:defRPr>
                <a:solidFill>
                  <a:schemeClr val="accent5">
                    <a:lumMod val="50000"/>
                  </a:schemeClr>
                </a:solidFill>
              </a:defRPr>
            </a:lvl1pPr>
          </a:lstStyle>
          <a:p>
            <a:fld id="{BC23DBD1-F259-4AEB-A7D9-D728D6E04490}" type="datetime1">
              <a:rPr lang="en-US" smtClean="0"/>
              <a:t>5/23/19</a:t>
            </a:fld>
            <a:endParaRPr lang="ru-RU" dirty="0"/>
          </a:p>
        </p:txBody>
      </p:sp>
      <p:sp>
        <p:nvSpPr>
          <p:cNvPr id="5" name="Footer Placeholder 4">
            <a:extLst>
              <a:ext uri="{FF2B5EF4-FFF2-40B4-BE49-F238E27FC236}">
                <a16:creationId xmlns:a16="http://schemas.microsoft.com/office/drawing/2014/main" id="{5287AD20-725D-45E4-8D6A-08EF4C81833B}"/>
              </a:ext>
            </a:extLst>
          </p:cNvPr>
          <p:cNvSpPr>
            <a:spLocks noGrp="1"/>
          </p:cNvSpPr>
          <p:nvPr>
            <p:ph type="ftr" sz="quarter" idx="11"/>
          </p:nvPr>
        </p:nvSpPr>
        <p:spPr/>
        <p:txBody>
          <a:bodyPr/>
          <a:lstStyle>
            <a:lvl1pPr>
              <a:defRPr>
                <a:solidFill>
                  <a:schemeClr val="accent5">
                    <a:lumMod val="50000"/>
                  </a:schemeClr>
                </a:solidFill>
              </a:defRPr>
            </a:lvl1pPr>
          </a:lstStyle>
          <a:p>
            <a:r>
              <a:rPr lang="en-US" dirty="0"/>
              <a:t>ADD A FOOTER</a:t>
            </a:r>
            <a:endParaRPr lang="ru-RU" dirty="0"/>
          </a:p>
        </p:txBody>
      </p:sp>
      <p:sp>
        <p:nvSpPr>
          <p:cNvPr id="6" name="Slide Number Placeholder 5">
            <a:extLst>
              <a:ext uri="{FF2B5EF4-FFF2-40B4-BE49-F238E27FC236}">
                <a16:creationId xmlns:a16="http://schemas.microsoft.com/office/drawing/2014/main" id="{F586A1DB-63FF-4850-A872-85EE7C08769C}"/>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7" name="Text Placeholder 2">
            <a:extLst>
              <a:ext uri="{FF2B5EF4-FFF2-40B4-BE49-F238E27FC236}">
                <a16:creationId xmlns:a16="http://schemas.microsoft.com/office/drawing/2014/main" id="{13548F99-E128-4301-95D8-8FDACDA5912F}"/>
              </a:ext>
            </a:extLst>
          </p:cNvPr>
          <p:cNvSpPr>
            <a:spLocks noGrp="1"/>
          </p:cNvSpPr>
          <p:nvPr>
            <p:ph type="body" idx="13"/>
          </p:nvPr>
        </p:nvSpPr>
        <p:spPr>
          <a:xfrm>
            <a:off x="830128" y="2893665"/>
            <a:ext cx="4584212" cy="1538635"/>
          </a:xfrm>
        </p:spPr>
        <p:txBody>
          <a:bodyPr lIns="36000" tIns="0" rIns="0" bIns="0">
            <a:normAutofit/>
          </a:bodyPr>
          <a:lstStyle>
            <a:lvl1pPr marL="0" indent="0">
              <a:spcBef>
                <a:spcPts val="600"/>
              </a:spcBef>
              <a:buClr>
                <a:schemeClr val="bg2"/>
              </a:buClr>
              <a:buSzPct val="125000"/>
              <a:buFont typeface="Wingdings" panose="05000000000000000000" pitchFamily="2" charset="2"/>
              <a:buNone/>
              <a:defRPr sz="1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2" name="Text Placeholder 2">
            <a:extLst>
              <a:ext uri="{FF2B5EF4-FFF2-40B4-BE49-F238E27FC236}">
                <a16:creationId xmlns:a16="http://schemas.microsoft.com/office/drawing/2014/main" id="{D5E90A1C-4042-4F0F-BBF6-19CE0BDB72BB}"/>
              </a:ext>
            </a:extLst>
          </p:cNvPr>
          <p:cNvSpPr>
            <a:spLocks noGrp="1"/>
          </p:cNvSpPr>
          <p:nvPr>
            <p:ph type="body" idx="17"/>
          </p:nvPr>
        </p:nvSpPr>
        <p:spPr>
          <a:xfrm>
            <a:off x="846601" y="4579181"/>
            <a:ext cx="4584212" cy="1097719"/>
          </a:xfrm>
        </p:spPr>
        <p:txBody>
          <a:bodyPr lIns="36000" tIns="0" rIns="0" bIns="0">
            <a:normAutofit/>
          </a:bodyPr>
          <a:lstStyle>
            <a:lvl1pPr marL="171450" indent="-171450">
              <a:spcBef>
                <a:spcPts val="600"/>
              </a:spcBef>
              <a:buClr>
                <a:schemeClr val="tx2">
                  <a:lumMod val="40000"/>
                  <a:lumOff val="60000"/>
                </a:schemeClr>
              </a:buClr>
              <a:buSzPct val="125000"/>
              <a:buFont typeface="Wingdings" panose="05000000000000000000" pitchFamily="2" charset="2"/>
              <a:buChar char="§"/>
              <a:defRPr sz="1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3"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3013157679"/>
      </p:ext>
    </p:extLst>
  </p:cSld>
  <p:clrMapOvr>
    <a:masterClrMapping/>
  </p:clrMapOvr>
  <p:extLst mod="1">
    <p:ext uri="{DCECCB84-F9BA-43D5-87BE-67443E8EF086}">
      <p15:sldGuideLst xmlns:p15="http://schemas.microsoft.com/office/powerpoint/2012/main">
        <p15:guide id="1" orient="horz" pos="4042">
          <p15:clr>
            <a:srgbClr val="FBAE40"/>
          </p15:clr>
        </p15:guide>
        <p15:guide id="2" pos="506">
          <p15:clr>
            <a:srgbClr val="FBAE40"/>
          </p15:clr>
        </p15:guide>
        <p15:guide id="3" orient="horz" pos="528" userDrawn="1">
          <p15:clr>
            <a:srgbClr val="FBAE40"/>
          </p15:clr>
        </p15:guide>
        <p15:guide id="4" pos="7174">
          <p15:clr>
            <a:srgbClr val="FBAE40"/>
          </p15:clr>
        </p15:guide>
        <p15:guide id="5" pos="3840">
          <p15:clr>
            <a:srgbClr val="FBAE40"/>
          </p15:clr>
        </p15:guide>
        <p15:guide id="6" orient="horz" pos="2160">
          <p15:clr>
            <a:srgbClr val="FBAE40"/>
          </p15:clr>
        </p15:guide>
        <p15:guide id="7" pos="740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ne with Capyion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47D0000-7C67-41EE-B43F-AE22457B36AB}"/>
              </a:ext>
            </a:extLst>
          </p:cNvPr>
          <p:cNvSpPr/>
          <p:nvPr userDrawn="1"/>
        </p:nvSpPr>
        <p:spPr>
          <a:xfrm>
            <a:off x="0" y="1737360"/>
            <a:ext cx="5047488" cy="512064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dirty="0"/>
          </a:p>
        </p:txBody>
      </p:sp>
      <p:sp>
        <p:nvSpPr>
          <p:cNvPr id="2" name="Title 1">
            <a:extLst>
              <a:ext uri="{FF2B5EF4-FFF2-40B4-BE49-F238E27FC236}">
                <a16:creationId xmlns:a16="http://schemas.microsoft.com/office/drawing/2014/main" id="{432466C2-B08E-47AF-9DA7-104243999B45}"/>
              </a:ext>
            </a:extLst>
          </p:cNvPr>
          <p:cNvSpPr>
            <a:spLocks noGrp="1"/>
          </p:cNvSpPr>
          <p:nvPr>
            <p:ph type="title" hasCustomPrompt="1"/>
          </p:nvPr>
        </p:nvSpPr>
        <p:spPr>
          <a:xfrm>
            <a:off x="838201" y="742867"/>
            <a:ext cx="3232108" cy="566931"/>
          </a:xfrm>
        </p:spPr>
        <p:txBody>
          <a:bodyPr lIns="36000" tIns="0" rIns="0" bIns="0"/>
          <a:lstStyle/>
          <a:p>
            <a:r>
              <a:rPr lang="en-US" dirty="0"/>
              <a:t>Title Here</a:t>
            </a:r>
            <a:endParaRPr lang="ru-RU" dirty="0"/>
          </a:p>
        </p:txBody>
      </p:sp>
      <p:sp>
        <p:nvSpPr>
          <p:cNvPr id="7" name="Date Placeholder 6">
            <a:extLst>
              <a:ext uri="{FF2B5EF4-FFF2-40B4-BE49-F238E27FC236}">
                <a16:creationId xmlns:a16="http://schemas.microsoft.com/office/drawing/2014/main" id="{0AA31567-B240-40D5-82F7-A7DBFE5DDBDF}"/>
              </a:ext>
            </a:extLst>
          </p:cNvPr>
          <p:cNvSpPr>
            <a:spLocks noGrp="1"/>
          </p:cNvSpPr>
          <p:nvPr>
            <p:ph type="dt" sz="half" idx="10"/>
          </p:nvPr>
        </p:nvSpPr>
        <p:spPr/>
        <p:txBody>
          <a:bodyPr/>
          <a:lstStyle/>
          <a:p>
            <a:fld id="{D8FBFFEB-7D66-4958-8CB8-D2B18C6A5A9B}" type="datetime1">
              <a:rPr lang="en-US" smtClean="0"/>
              <a:t>5/23/19</a:t>
            </a:fld>
            <a:endParaRPr lang="ru-RU" dirty="0"/>
          </a:p>
        </p:txBody>
      </p:sp>
      <p:sp>
        <p:nvSpPr>
          <p:cNvPr id="8" name="Footer Placeholder 7">
            <a:extLst>
              <a:ext uri="{FF2B5EF4-FFF2-40B4-BE49-F238E27FC236}">
                <a16:creationId xmlns:a16="http://schemas.microsoft.com/office/drawing/2014/main" id="{20CFCD12-4263-4A80-B68E-F72622E6ADC5}"/>
              </a:ext>
            </a:extLst>
          </p:cNvPr>
          <p:cNvSpPr>
            <a:spLocks noGrp="1"/>
          </p:cNvSpPr>
          <p:nvPr>
            <p:ph type="ftr" sz="quarter" idx="11"/>
          </p:nvPr>
        </p:nvSpPr>
        <p:spPr/>
        <p:txBody>
          <a:bodyPr/>
          <a:lstStyle/>
          <a:p>
            <a:r>
              <a:rPr lang="en-US" dirty="0"/>
              <a:t>ADD A FOOTER</a:t>
            </a:r>
            <a:endParaRPr lang="ru-RU" dirty="0"/>
          </a:p>
        </p:txBody>
      </p:sp>
      <p:sp>
        <p:nvSpPr>
          <p:cNvPr id="9" name="Slide Number Placeholder 8">
            <a:extLst>
              <a:ext uri="{FF2B5EF4-FFF2-40B4-BE49-F238E27FC236}">
                <a16:creationId xmlns:a16="http://schemas.microsoft.com/office/drawing/2014/main" id="{A641E74F-5D68-44E6-AE69-70A1A935E91D}"/>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13" name="Text Placeholder 2">
            <a:extLst>
              <a:ext uri="{FF2B5EF4-FFF2-40B4-BE49-F238E27FC236}">
                <a16:creationId xmlns:a16="http://schemas.microsoft.com/office/drawing/2014/main" id="{3919B118-F379-4011-B1CF-E685CC09FA38}"/>
              </a:ext>
            </a:extLst>
          </p:cNvPr>
          <p:cNvSpPr>
            <a:spLocks noGrp="1"/>
          </p:cNvSpPr>
          <p:nvPr>
            <p:ph type="body" idx="14" hasCustomPrompt="1"/>
          </p:nvPr>
        </p:nvSpPr>
        <p:spPr>
          <a:xfrm>
            <a:off x="6118253" y="3022847"/>
            <a:ext cx="3757265"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14" name="Text Placeholder 11">
            <a:extLst>
              <a:ext uri="{FF2B5EF4-FFF2-40B4-BE49-F238E27FC236}">
                <a16:creationId xmlns:a16="http://schemas.microsoft.com/office/drawing/2014/main" id="{CF59DFEB-5DA9-4E64-84A0-3FAA808064B5}"/>
              </a:ext>
            </a:extLst>
          </p:cNvPr>
          <p:cNvSpPr>
            <a:spLocks noGrp="1"/>
          </p:cNvSpPr>
          <p:nvPr>
            <p:ph type="body" sz="quarter" idx="15"/>
          </p:nvPr>
        </p:nvSpPr>
        <p:spPr>
          <a:xfrm>
            <a:off x="6118253" y="3390381"/>
            <a:ext cx="3757265" cy="696037"/>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17" name="Picture Placeholder 15">
            <a:extLst>
              <a:ext uri="{FF2B5EF4-FFF2-40B4-BE49-F238E27FC236}">
                <a16:creationId xmlns:a16="http://schemas.microsoft.com/office/drawing/2014/main" id="{F842B3BB-CE92-4AEA-A2FF-5EEC732A4EFF}"/>
              </a:ext>
            </a:extLst>
          </p:cNvPr>
          <p:cNvSpPr>
            <a:spLocks noGrp="1"/>
          </p:cNvSpPr>
          <p:nvPr>
            <p:ph type="pic" sz="quarter" idx="17"/>
          </p:nvPr>
        </p:nvSpPr>
        <p:spPr>
          <a:xfrm>
            <a:off x="6118253" y="2373098"/>
            <a:ext cx="612648" cy="557784"/>
          </a:xfrm>
        </p:spPr>
        <p:txBody>
          <a:bodyPr anchor="ctr" anchorCtr="0">
            <a:noAutofit/>
          </a:bodyPr>
          <a:lstStyle>
            <a:lvl1pPr marL="0" indent="0" algn="ctr">
              <a:buNone/>
              <a:defRPr sz="900"/>
            </a:lvl1pPr>
          </a:lstStyle>
          <a:p>
            <a:r>
              <a:rPr lang="en-US"/>
              <a:t>Click icon to add picture</a:t>
            </a:r>
            <a:endParaRPr lang="ru-RU" dirty="0"/>
          </a:p>
        </p:txBody>
      </p:sp>
      <p:sp>
        <p:nvSpPr>
          <p:cNvPr id="33" name="Text Placeholder 2">
            <a:extLst>
              <a:ext uri="{FF2B5EF4-FFF2-40B4-BE49-F238E27FC236}">
                <a16:creationId xmlns:a16="http://schemas.microsoft.com/office/drawing/2014/main" id="{68514664-8AD0-4DF7-8C6F-12FFA6BEA7B2}"/>
              </a:ext>
            </a:extLst>
          </p:cNvPr>
          <p:cNvSpPr>
            <a:spLocks noGrp="1"/>
          </p:cNvSpPr>
          <p:nvPr>
            <p:ph type="body" idx="24"/>
          </p:nvPr>
        </p:nvSpPr>
        <p:spPr>
          <a:xfrm>
            <a:off x="4097124" y="867177"/>
            <a:ext cx="5699305" cy="1174966"/>
          </a:xfrm>
        </p:spPr>
        <p:txBody>
          <a:bodyPr lIns="36000" tIns="0" rIns="0" bIns="0">
            <a:norm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1" name="Picture Placeholder 10">
            <a:extLst>
              <a:ext uri="{FF2B5EF4-FFF2-40B4-BE49-F238E27FC236}">
                <a16:creationId xmlns:a16="http://schemas.microsoft.com/office/drawing/2014/main" id="{3B535E35-8075-4558-BA3A-C9DFB4FCA5B8}"/>
              </a:ext>
            </a:extLst>
          </p:cNvPr>
          <p:cNvSpPr>
            <a:spLocks noGrp="1"/>
          </p:cNvSpPr>
          <p:nvPr>
            <p:ph type="pic" sz="quarter" idx="26"/>
          </p:nvPr>
        </p:nvSpPr>
        <p:spPr>
          <a:xfrm>
            <a:off x="2040340" y="2277360"/>
            <a:ext cx="2029968" cy="3533263"/>
          </a:xfrm>
        </p:spPr>
        <p:txBody>
          <a:bodyPr anchor="ctr" anchorCtr="0">
            <a:normAutofit/>
          </a:bodyPr>
          <a:lstStyle>
            <a:lvl1pPr marL="0" indent="0" algn="ctr">
              <a:buNone/>
              <a:defRPr sz="1800">
                <a:solidFill>
                  <a:schemeClr val="bg1"/>
                </a:solidFill>
              </a:defRPr>
            </a:lvl1pPr>
          </a:lstStyle>
          <a:p>
            <a:r>
              <a:rPr lang="en-US"/>
              <a:t>Click icon to add picture</a:t>
            </a:r>
            <a:endParaRPr lang="ru-RU" dirty="0"/>
          </a:p>
        </p:txBody>
      </p:sp>
      <p:sp>
        <p:nvSpPr>
          <p:cNvPr id="25" name="Text Placeholder 2">
            <a:extLst>
              <a:ext uri="{FF2B5EF4-FFF2-40B4-BE49-F238E27FC236}">
                <a16:creationId xmlns:a16="http://schemas.microsoft.com/office/drawing/2014/main" id="{9E1A0053-EF84-446F-850C-6AC8FF9CCEDF}"/>
              </a:ext>
            </a:extLst>
          </p:cNvPr>
          <p:cNvSpPr>
            <a:spLocks noGrp="1"/>
          </p:cNvSpPr>
          <p:nvPr>
            <p:ph type="body" idx="27" hasCustomPrompt="1"/>
          </p:nvPr>
        </p:nvSpPr>
        <p:spPr>
          <a:xfrm>
            <a:off x="6118253" y="5004312"/>
            <a:ext cx="3757265"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32" name="Text Placeholder 11">
            <a:extLst>
              <a:ext uri="{FF2B5EF4-FFF2-40B4-BE49-F238E27FC236}">
                <a16:creationId xmlns:a16="http://schemas.microsoft.com/office/drawing/2014/main" id="{1534A936-14F3-4AEF-8CAD-03D91D568FE0}"/>
              </a:ext>
            </a:extLst>
          </p:cNvPr>
          <p:cNvSpPr>
            <a:spLocks noGrp="1"/>
          </p:cNvSpPr>
          <p:nvPr>
            <p:ph type="body" sz="quarter" idx="28"/>
          </p:nvPr>
        </p:nvSpPr>
        <p:spPr>
          <a:xfrm>
            <a:off x="6118254" y="5371846"/>
            <a:ext cx="3757266" cy="540000"/>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35" name="Picture Placeholder 15">
            <a:extLst>
              <a:ext uri="{FF2B5EF4-FFF2-40B4-BE49-F238E27FC236}">
                <a16:creationId xmlns:a16="http://schemas.microsoft.com/office/drawing/2014/main" id="{A88BEF2F-BB04-4330-BC4B-2912B69653B6}"/>
              </a:ext>
            </a:extLst>
          </p:cNvPr>
          <p:cNvSpPr>
            <a:spLocks noGrp="1"/>
          </p:cNvSpPr>
          <p:nvPr>
            <p:ph type="pic" sz="quarter" idx="29"/>
          </p:nvPr>
        </p:nvSpPr>
        <p:spPr>
          <a:xfrm>
            <a:off x="6118253" y="4354563"/>
            <a:ext cx="612648" cy="557784"/>
          </a:xfrm>
        </p:spPr>
        <p:txBody>
          <a:bodyPr anchor="ctr" anchorCtr="0">
            <a:noAutofit/>
          </a:bodyPr>
          <a:lstStyle>
            <a:lvl1pPr marL="0" indent="0" algn="ctr">
              <a:buNone/>
              <a:defRPr sz="900"/>
            </a:lvl1pPr>
          </a:lstStyle>
          <a:p>
            <a:r>
              <a:rPr lang="en-US"/>
              <a:t>Click icon to add picture</a:t>
            </a:r>
            <a:endParaRPr lang="ru-RU" dirty="0"/>
          </a:p>
        </p:txBody>
      </p:sp>
      <p:sp>
        <p:nvSpPr>
          <p:cNvPr id="16"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1772765757"/>
      </p:ext>
    </p:extLst>
  </p:cSld>
  <p:clrMapOvr>
    <a:masterClrMapping/>
  </p:clrMapOvr>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29233-8E4C-4046-85BB-5166B8A721AE}"/>
              </a:ext>
            </a:extLst>
          </p:cNvPr>
          <p:cNvSpPr>
            <a:spLocks noGrp="1"/>
          </p:cNvSpPr>
          <p:nvPr>
            <p:ph type="ctrTitle"/>
          </p:nvPr>
        </p:nvSpPr>
        <p:spPr>
          <a:xfrm>
            <a:off x="458724" y="3252538"/>
            <a:ext cx="11274552" cy="1348720"/>
          </a:xfrm>
          <a:solidFill>
            <a:schemeClr val="bg1">
              <a:alpha val="60000"/>
            </a:schemeClr>
          </a:solidFill>
        </p:spPr>
        <p:txBody>
          <a:bodyPr anchor="ctr" anchorCtr="0">
            <a:normAutofit/>
          </a:bodyPr>
          <a:lstStyle>
            <a:lvl1pPr algn="ctr">
              <a:defRPr sz="5500">
                <a:latin typeface="+mj-lt"/>
              </a:defRPr>
            </a:lvl1pPr>
          </a:lstStyle>
          <a:p>
            <a:r>
              <a:rPr lang="en-US"/>
              <a:t>Click to edit Master title style</a:t>
            </a:r>
            <a:endParaRPr lang="ru-RU" dirty="0"/>
          </a:p>
        </p:txBody>
      </p:sp>
      <p:sp>
        <p:nvSpPr>
          <p:cNvPr id="3" name="Subtitle 2">
            <a:extLst>
              <a:ext uri="{FF2B5EF4-FFF2-40B4-BE49-F238E27FC236}">
                <a16:creationId xmlns:a16="http://schemas.microsoft.com/office/drawing/2014/main" id="{C6A507DE-4CA5-4E76-8450-4125151EB335}"/>
              </a:ext>
            </a:extLst>
          </p:cNvPr>
          <p:cNvSpPr>
            <a:spLocks noGrp="1"/>
          </p:cNvSpPr>
          <p:nvPr>
            <p:ph type="subTitle" idx="1"/>
          </p:nvPr>
        </p:nvSpPr>
        <p:spPr>
          <a:xfrm>
            <a:off x="458724" y="4628730"/>
            <a:ext cx="11274552" cy="1772070"/>
          </a:xfrm>
          <a:solidFill>
            <a:schemeClr val="accent1">
              <a:alpha val="30000"/>
            </a:schemeClr>
          </a:solidFill>
        </p:spPr>
        <p:txBody>
          <a:bodyPr tIns="252000" rIns="90000" anchor="t" anchorCtr="0">
            <a:normAutofit/>
          </a:bodyPr>
          <a:lstStyle>
            <a:lvl1pPr marL="0" indent="0" algn="ctr">
              <a:buNone/>
              <a:defRPr sz="28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Tree>
    <p:extLst>
      <p:ext uri="{BB962C8B-B14F-4D97-AF65-F5344CB8AC3E}">
        <p14:creationId xmlns:p14="http://schemas.microsoft.com/office/powerpoint/2010/main" val="341798795"/>
      </p:ext>
    </p:extLst>
  </p:cSld>
  <p:clrMapOvr>
    <a:masterClrMapping/>
  </p:clrMapOvr>
  <p:extLst mod="1">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3C2DEF1B-00D0-44E1-8603-CE979D2C478C}"/>
              </a:ext>
            </a:extLst>
          </p:cNvPr>
          <p:cNvSpPr>
            <a:spLocks noGrp="1"/>
          </p:cNvSpPr>
          <p:nvPr>
            <p:ph type="body" idx="1"/>
          </p:nvPr>
        </p:nvSpPr>
        <p:spPr>
          <a:xfrm>
            <a:off x="458788" y="2028826"/>
            <a:ext cx="4726800" cy="725776"/>
          </a:xfrm>
          <a:solidFill>
            <a:schemeClr val="accent1">
              <a:alpha val="60000"/>
            </a:schemeClr>
          </a:solidFill>
        </p:spPr>
        <p:txBody>
          <a:bodyPr vert="horz" lIns="396000" tIns="45720" rIns="91440" bIns="45720" rtlCol="0" anchor="ctr" anchorCtr="0">
            <a:noAutofit/>
          </a:bodyPr>
          <a:lstStyle>
            <a:lvl1pPr marL="0" indent="0">
              <a:buNone/>
              <a:defRPr lang="en-US" dirty="0">
                <a:solidFill>
                  <a:schemeClr val="bg1"/>
                </a:solidFill>
              </a:defRPr>
            </a:lvl1pPr>
          </a:lstStyle>
          <a:p>
            <a:pPr marL="228600" lvl="0" indent="-228600"/>
            <a:r>
              <a:rPr lang="en-US"/>
              <a:t>Edit Master text styles</a:t>
            </a:r>
          </a:p>
        </p:txBody>
      </p:sp>
      <p:sp>
        <p:nvSpPr>
          <p:cNvPr id="20" name="Title 19">
            <a:extLst>
              <a:ext uri="{FF2B5EF4-FFF2-40B4-BE49-F238E27FC236}">
                <a16:creationId xmlns:a16="http://schemas.microsoft.com/office/drawing/2014/main" id="{64B737A3-9F6C-4989-B51B-07BDDD38FDB3}"/>
              </a:ext>
            </a:extLst>
          </p:cNvPr>
          <p:cNvSpPr>
            <a:spLocks noGrp="1"/>
          </p:cNvSpPr>
          <p:nvPr>
            <p:ph type="title" hasCustomPrompt="1"/>
          </p:nvPr>
        </p:nvSpPr>
        <p:spPr>
          <a:xfrm>
            <a:off x="458788" y="2754601"/>
            <a:ext cx="4726800" cy="1861200"/>
          </a:xfrm>
          <a:solidFill>
            <a:schemeClr val="bg1">
              <a:alpha val="50000"/>
            </a:schemeClr>
          </a:solidFill>
        </p:spPr>
        <p:txBody>
          <a:bodyPr lIns="396000" tIns="0" rIns="0" bIns="0">
            <a:noAutofit/>
          </a:bodyPr>
          <a:lstStyle>
            <a:lvl1pPr>
              <a:lnSpc>
                <a:spcPct val="85000"/>
              </a:lnSpc>
              <a:defRPr sz="5500"/>
            </a:lvl1pPr>
          </a:lstStyle>
          <a:p>
            <a:r>
              <a:rPr lang="en-US" dirty="0"/>
              <a:t>Click to Edit Title</a:t>
            </a:r>
            <a:endParaRPr lang="ru-RU" dirty="0"/>
          </a:p>
        </p:txBody>
      </p:sp>
    </p:spTree>
    <p:extLst>
      <p:ext uri="{BB962C8B-B14F-4D97-AF65-F5344CB8AC3E}">
        <p14:creationId xmlns:p14="http://schemas.microsoft.com/office/powerpoint/2010/main" val="4231680191"/>
      </p:ext>
    </p:extLst>
  </p:cSld>
  <p:clrMapOvr>
    <a:masterClrMapping/>
  </p:clrMapOvr>
  <p:extLst mod="1">
    <p:ext uri="{DCECCB84-F9BA-43D5-87BE-67443E8EF086}">
      <p15:sldGuideLst xmlns:p15="http://schemas.microsoft.com/office/powerpoint/2012/main">
        <p15:guide id="4" orient="horz" pos="55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E61479DD-CE43-4425-B485-C8F1C75475A8}"/>
              </a:ext>
            </a:extLst>
          </p:cNvPr>
          <p:cNvSpPr>
            <a:spLocks noGrp="1"/>
          </p:cNvSpPr>
          <p:nvPr>
            <p:ph idx="1"/>
          </p:nvPr>
        </p:nvSpPr>
        <p:spPr>
          <a:xfrm>
            <a:off x="838200" y="1597939"/>
            <a:ext cx="10515600" cy="3874709"/>
          </a:xfrm>
        </p:spPr>
        <p:txBody>
          <a:bodyPr>
            <a:normAutofit/>
          </a:bodyPr>
          <a:lstStyle>
            <a:lvl1pPr marL="228600" indent="-228600">
              <a:buClr>
                <a:schemeClr val="tx2">
                  <a:lumMod val="40000"/>
                  <a:lumOff val="60000"/>
                </a:schemeClr>
              </a:buClr>
              <a:buFont typeface="Wingdings" panose="05000000000000000000" pitchFamily="2" charset="2"/>
              <a:buChar char="§"/>
              <a:defRPr sz="2000"/>
            </a:lvl1pPr>
            <a:lvl2pPr marL="685800" indent="-228600">
              <a:buClr>
                <a:schemeClr val="tx2">
                  <a:lumMod val="60000"/>
                  <a:lumOff val="40000"/>
                </a:schemeClr>
              </a:buClr>
              <a:buFont typeface="Wingdings" panose="05000000000000000000" pitchFamily="2" charset="2"/>
              <a:buChar char="§"/>
              <a:defRPr sz="1800"/>
            </a:lvl2pPr>
            <a:lvl3pPr marL="1143000" indent="-228600">
              <a:buClr>
                <a:schemeClr val="tx2">
                  <a:lumMod val="60000"/>
                  <a:lumOff val="40000"/>
                </a:schemeClr>
              </a:buClr>
              <a:buFont typeface="Wingdings" panose="05000000000000000000" pitchFamily="2" charset="2"/>
              <a:buChar char="§"/>
              <a:defRPr sz="1600"/>
            </a:lvl3pPr>
            <a:lvl4pPr marL="1600200" indent="-228600">
              <a:buClr>
                <a:schemeClr val="tx2">
                  <a:lumMod val="60000"/>
                  <a:lumOff val="40000"/>
                </a:schemeClr>
              </a:buClr>
              <a:buFont typeface="Wingdings" panose="05000000000000000000" pitchFamily="2" charset="2"/>
              <a:buChar char="§"/>
              <a:defRPr sz="1400"/>
            </a:lvl4pPr>
            <a:lvl5pPr marL="2057400" indent="-228600">
              <a:buClr>
                <a:schemeClr val="tx2">
                  <a:lumMod val="60000"/>
                  <a:lumOff val="40000"/>
                </a:schemeClr>
              </a:buClr>
              <a:buFont typeface="Wingdings" panose="05000000000000000000" pitchFamily="2" charset="2"/>
              <a:buChar cha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Tree>
    <p:extLst>
      <p:ext uri="{BB962C8B-B14F-4D97-AF65-F5344CB8AC3E}">
        <p14:creationId xmlns:p14="http://schemas.microsoft.com/office/powerpoint/2010/main" val="3866012037"/>
      </p:ext>
    </p:extLst>
  </p:cSld>
  <p:clrMapOvr>
    <a:masterClrMapping/>
  </p:clrMapOvr>
  <p:extLst mod="1">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20" name="Text Placeholder 2">
            <a:extLst>
              <a:ext uri="{FF2B5EF4-FFF2-40B4-BE49-F238E27FC236}">
                <a16:creationId xmlns:a16="http://schemas.microsoft.com/office/drawing/2014/main" id="{61FE0B9B-7D73-4311-B749-C3FA874AF7CC}"/>
              </a:ext>
            </a:extLst>
          </p:cNvPr>
          <p:cNvSpPr>
            <a:spLocks noGrp="1"/>
          </p:cNvSpPr>
          <p:nvPr>
            <p:ph type="body" idx="1"/>
          </p:nvPr>
        </p:nvSpPr>
        <p:spPr>
          <a:xfrm>
            <a:off x="836612" y="1597938"/>
            <a:ext cx="4820533"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Text Placeholder 2">
            <a:extLst>
              <a:ext uri="{FF2B5EF4-FFF2-40B4-BE49-F238E27FC236}">
                <a16:creationId xmlns:a16="http://schemas.microsoft.com/office/drawing/2014/main" id="{9CA39242-8640-435B-8C03-0CB0BC8E88E6}"/>
              </a:ext>
            </a:extLst>
          </p:cNvPr>
          <p:cNvSpPr>
            <a:spLocks noGrp="1"/>
          </p:cNvSpPr>
          <p:nvPr>
            <p:ph type="body" idx="30"/>
          </p:nvPr>
        </p:nvSpPr>
        <p:spPr>
          <a:xfrm>
            <a:off x="6495790" y="1597938"/>
            <a:ext cx="4820533"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Content Placeholder 7">
            <a:extLst>
              <a:ext uri="{FF2B5EF4-FFF2-40B4-BE49-F238E27FC236}">
                <a16:creationId xmlns:a16="http://schemas.microsoft.com/office/drawing/2014/main" id="{0314D5FA-EBD7-472E-9864-D76743BAB4DF}"/>
              </a:ext>
            </a:extLst>
          </p:cNvPr>
          <p:cNvSpPr>
            <a:spLocks noGrp="1"/>
          </p:cNvSpPr>
          <p:nvPr>
            <p:ph sz="quarter" idx="31"/>
          </p:nvPr>
        </p:nvSpPr>
        <p:spPr>
          <a:xfrm>
            <a:off x="836613" y="2055043"/>
            <a:ext cx="4821237" cy="3417605"/>
          </a:xfrm>
        </p:spPr>
        <p:txBody>
          <a:bodyPr lIns="36000" tIns="0" rIns="0" bIns="0">
            <a:normAutofit/>
          </a:bodyPr>
          <a:lstStyle>
            <a:lvl1pPr marL="0" indent="0" algn="l">
              <a:buNone/>
              <a:defRPr sz="2000"/>
            </a:lvl1pPr>
            <a:lvl2pPr marL="457200" indent="0" algn="l">
              <a:buNone/>
              <a:defRPr sz="1800"/>
            </a:lvl2pPr>
          </a:lstStyle>
          <a:p>
            <a:pPr lvl="0"/>
            <a:r>
              <a:rPr lang="en-US"/>
              <a:t>Edit Master text styles</a:t>
            </a:r>
          </a:p>
          <a:p>
            <a:pPr lvl="1"/>
            <a:r>
              <a:rPr lang="en-US"/>
              <a:t>Second level</a:t>
            </a:r>
          </a:p>
        </p:txBody>
      </p:sp>
      <p:sp>
        <p:nvSpPr>
          <p:cNvPr id="16" name="Content Placeholder 7">
            <a:extLst>
              <a:ext uri="{FF2B5EF4-FFF2-40B4-BE49-F238E27FC236}">
                <a16:creationId xmlns:a16="http://schemas.microsoft.com/office/drawing/2014/main" id="{BA129CFA-D87C-494E-9E6D-E317C4D157EB}"/>
              </a:ext>
            </a:extLst>
          </p:cNvPr>
          <p:cNvSpPr>
            <a:spLocks noGrp="1"/>
          </p:cNvSpPr>
          <p:nvPr>
            <p:ph sz="quarter" idx="32"/>
          </p:nvPr>
        </p:nvSpPr>
        <p:spPr>
          <a:xfrm>
            <a:off x="6495086" y="2055043"/>
            <a:ext cx="4821237" cy="3417605"/>
          </a:xfrm>
        </p:spPr>
        <p:txBody>
          <a:bodyPr lIns="36000" tIns="0" rIns="0" bIns="0">
            <a:normAutofit/>
          </a:bodyPr>
          <a:lstStyle>
            <a:lvl1pPr marL="0" indent="0" algn="l">
              <a:buNone/>
              <a:defRPr sz="2000"/>
            </a:lvl1pPr>
            <a:lvl2pPr marL="457200" indent="0" algn="l">
              <a:buNone/>
              <a:defRPr sz="1800"/>
            </a:lvl2pPr>
          </a:lstStyle>
          <a:p>
            <a:pPr lvl="0"/>
            <a:r>
              <a:rPr lang="en-US"/>
              <a:t>Edit Master text styles</a:t>
            </a:r>
          </a:p>
          <a:p>
            <a:pPr lvl="1"/>
            <a:r>
              <a:rPr lang="en-US"/>
              <a:t>Second level</a:t>
            </a:r>
          </a:p>
        </p:txBody>
      </p:sp>
    </p:spTree>
    <p:extLst>
      <p:ext uri="{BB962C8B-B14F-4D97-AF65-F5344CB8AC3E}">
        <p14:creationId xmlns:p14="http://schemas.microsoft.com/office/powerpoint/2010/main" val="115988945"/>
      </p:ext>
    </p:extLst>
  </p:cSld>
  <p:clrMapOvr>
    <a:masterClrMapping/>
  </p:clrMapOvr>
  <p:extLst mod="1">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B7BBC9A-B18B-4F56-8515-321CD01B2666}"/>
              </a:ext>
            </a:extLst>
          </p:cNvPr>
          <p:cNvSpPr/>
          <p:nvPr userDrawn="1"/>
        </p:nvSpPr>
        <p:spPr>
          <a:xfrm>
            <a:off x="6096000" y="1838558"/>
            <a:ext cx="5653088" cy="3761895"/>
          </a:xfrm>
          <a:prstGeom prst="rect">
            <a:avLst/>
          </a:prstGeom>
          <a:solidFill>
            <a:schemeClr val="accent6">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18" name="Rectangle 17">
            <a:extLst>
              <a:ext uri="{FF2B5EF4-FFF2-40B4-BE49-F238E27FC236}">
                <a16:creationId xmlns:a16="http://schemas.microsoft.com/office/drawing/2014/main" id="{33076231-2A54-4E4C-AED3-197E208C14BB}"/>
              </a:ext>
            </a:extLst>
          </p:cNvPr>
          <p:cNvSpPr/>
          <p:nvPr userDrawn="1"/>
        </p:nvSpPr>
        <p:spPr>
          <a:xfrm>
            <a:off x="0" y="1838558"/>
            <a:ext cx="6096000" cy="3761895"/>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dirty="0"/>
          </a:p>
        </p:txBody>
      </p:sp>
      <p:sp>
        <p:nvSpPr>
          <p:cNvPr id="12" name="Text Placeholder 2">
            <a:extLst>
              <a:ext uri="{FF2B5EF4-FFF2-40B4-BE49-F238E27FC236}">
                <a16:creationId xmlns:a16="http://schemas.microsoft.com/office/drawing/2014/main" id="{85E84782-CEED-4A74-8650-9CC907EA7201}"/>
              </a:ext>
            </a:extLst>
          </p:cNvPr>
          <p:cNvSpPr>
            <a:spLocks noGrp="1"/>
          </p:cNvSpPr>
          <p:nvPr>
            <p:ph type="body" idx="1"/>
          </p:nvPr>
        </p:nvSpPr>
        <p:spPr>
          <a:xfrm>
            <a:off x="839788" y="2166173"/>
            <a:ext cx="4817357" cy="338901"/>
          </a:xfrm>
        </p:spPr>
        <p:txBody>
          <a:bodyPr anchor="ctr" anchorCtr="0">
            <a:noAutofit/>
          </a:bodyPr>
          <a:lstStyle>
            <a:lvl1pPr marL="0" indent="0">
              <a:buFont typeface="Arial" panose="020B0604020202020204" pitchFamily="34" charset="0"/>
              <a:buNone/>
              <a:defRPr lang="en-US" sz="2200" b="1" kern="1200" dirty="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342900" lvl="0" indent="-342900" algn="l" defTabSz="914400" rtl="0" eaLnBrk="1" latinLnBrk="0" hangingPunct="1">
              <a:lnSpc>
                <a:spcPct val="90000"/>
              </a:lnSpc>
              <a:spcBef>
                <a:spcPts val="1000"/>
              </a:spcBef>
            </a:pPr>
            <a:r>
              <a:rPr lang="en-US"/>
              <a:t>Edit Master text styles</a:t>
            </a:r>
          </a:p>
        </p:txBody>
      </p:sp>
      <p:sp>
        <p:nvSpPr>
          <p:cNvPr id="13" name="Content Placeholder 3">
            <a:extLst>
              <a:ext uri="{FF2B5EF4-FFF2-40B4-BE49-F238E27FC236}">
                <a16:creationId xmlns:a16="http://schemas.microsoft.com/office/drawing/2014/main" id="{A4442761-B05F-4E61-83C8-DA8019B09325}"/>
              </a:ext>
            </a:extLst>
          </p:cNvPr>
          <p:cNvSpPr>
            <a:spLocks noGrp="1"/>
          </p:cNvSpPr>
          <p:nvPr>
            <p:ph sz="half" idx="2"/>
          </p:nvPr>
        </p:nvSpPr>
        <p:spPr>
          <a:xfrm>
            <a:off x="839788" y="2614467"/>
            <a:ext cx="4817357" cy="2667396"/>
          </a:xfrm>
        </p:spPr>
        <p:txBody>
          <a:bodyPr>
            <a:normAutofit/>
          </a:bodyPr>
          <a:lstStyle>
            <a:lvl1pPr marL="228600" indent="-228600">
              <a:buClr>
                <a:schemeClr val="tx2">
                  <a:lumMod val="40000"/>
                  <a:lumOff val="60000"/>
                </a:schemeClr>
              </a:buClr>
              <a:buFont typeface="Wingdings" panose="05000000000000000000" pitchFamily="2" charset="2"/>
              <a:buChar char="§"/>
              <a:defRPr sz="1400"/>
            </a:lvl1pPr>
            <a:lvl2pPr marL="685800" indent="-228600">
              <a:buClr>
                <a:schemeClr val="tx2">
                  <a:lumMod val="40000"/>
                  <a:lumOff val="60000"/>
                </a:schemeClr>
              </a:buClr>
              <a:buFont typeface="Wingdings" panose="05000000000000000000" pitchFamily="2" charset="2"/>
              <a:buChar char="§"/>
              <a:defRPr sz="1400"/>
            </a:lvl2pPr>
            <a:lvl3pPr>
              <a:defRPr sz="1400"/>
            </a:lvl3pPr>
            <a:lvl4pPr>
              <a:defRPr sz="1200"/>
            </a:lvl4pPr>
            <a:lvl5pPr>
              <a:defRPr sz="1200"/>
            </a:lvl5pPr>
          </a:lstStyle>
          <a:p>
            <a:pPr lvl="0"/>
            <a:r>
              <a:rPr lang="en-US"/>
              <a:t>Edit Master text styles</a:t>
            </a:r>
          </a:p>
          <a:p>
            <a:pPr lvl="1"/>
            <a:r>
              <a:rPr lang="en-US"/>
              <a:t>Second level</a:t>
            </a:r>
          </a:p>
        </p:txBody>
      </p:sp>
      <p:sp>
        <p:nvSpPr>
          <p:cNvPr id="14" name="Text Placeholder 4">
            <a:extLst>
              <a:ext uri="{FF2B5EF4-FFF2-40B4-BE49-F238E27FC236}">
                <a16:creationId xmlns:a16="http://schemas.microsoft.com/office/drawing/2014/main" id="{675CE59E-BBF8-4A23-A2D4-859D2A375B8A}"/>
              </a:ext>
            </a:extLst>
          </p:cNvPr>
          <p:cNvSpPr>
            <a:spLocks noGrp="1"/>
          </p:cNvSpPr>
          <p:nvPr>
            <p:ph type="body" sz="quarter" idx="3"/>
          </p:nvPr>
        </p:nvSpPr>
        <p:spPr>
          <a:xfrm>
            <a:off x="6495790" y="2166173"/>
            <a:ext cx="4859598" cy="338902"/>
          </a:xfrm>
        </p:spPr>
        <p:txBody>
          <a:bodyPr vert="horz" lIns="91440" tIns="45720" rIns="91440" bIns="45720" rtlCol="0" anchor="ctr" anchorCtr="0">
            <a:noAutofit/>
          </a:bodyPr>
          <a:lstStyle>
            <a:lvl1pPr marL="0" indent="0">
              <a:buNone/>
              <a:defRPr lang="en-US" sz="2200" b="1">
                <a:latin typeface="+mj-lt"/>
              </a:defRPr>
            </a:lvl1pPr>
          </a:lstStyle>
          <a:p>
            <a:pPr marL="228600" lvl="0" indent="-228600"/>
            <a:r>
              <a:rPr lang="en-US"/>
              <a:t>Edit Master text styles</a:t>
            </a:r>
          </a:p>
        </p:txBody>
      </p:sp>
      <p:sp>
        <p:nvSpPr>
          <p:cNvPr id="15" name="Content Placeholder 5">
            <a:extLst>
              <a:ext uri="{FF2B5EF4-FFF2-40B4-BE49-F238E27FC236}">
                <a16:creationId xmlns:a16="http://schemas.microsoft.com/office/drawing/2014/main" id="{E8F94DDD-6A48-4E09-A419-FAF3E395AB55}"/>
              </a:ext>
            </a:extLst>
          </p:cNvPr>
          <p:cNvSpPr>
            <a:spLocks noGrp="1"/>
          </p:cNvSpPr>
          <p:nvPr>
            <p:ph sz="quarter" idx="4"/>
          </p:nvPr>
        </p:nvSpPr>
        <p:spPr>
          <a:xfrm>
            <a:off x="6495790" y="2614467"/>
            <a:ext cx="4859598" cy="2667396"/>
          </a:xfrm>
        </p:spPr>
        <p:txBody>
          <a:bodyPr>
            <a:normAutofit/>
          </a:bodyPr>
          <a:lstStyle>
            <a:lvl1pPr marL="228600" indent="-228600">
              <a:buClr>
                <a:schemeClr val="bg2">
                  <a:lumMod val="40000"/>
                  <a:lumOff val="60000"/>
                </a:schemeClr>
              </a:buClr>
              <a:buFont typeface="Wingdings" panose="05000000000000000000" pitchFamily="2" charset="2"/>
              <a:buChar char="§"/>
              <a:defRPr sz="1400"/>
            </a:lvl1pPr>
            <a:lvl2pPr marL="685800" indent="-228600">
              <a:buClr>
                <a:schemeClr val="bg2">
                  <a:lumMod val="40000"/>
                  <a:lumOff val="60000"/>
                </a:schemeClr>
              </a:buClr>
              <a:buFont typeface="Wingdings" panose="05000000000000000000" pitchFamily="2" charset="2"/>
              <a:buChar char="§"/>
              <a:defRPr sz="1400"/>
            </a:lvl2pPr>
            <a:lvl3pPr>
              <a:defRPr sz="1400"/>
            </a:lvl3pPr>
            <a:lvl4pPr>
              <a:defRPr sz="1400"/>
            </a:lvl4pPr>
            <a:lvl5pPr>
              <a:defRPr sz="1400"/>
            </a:lvl5pPr>
          </a:lstStyle>
          <a:p>
            <a:pPr lvl="0"/>
            <a:r>
              <a:rPr lang="en-US"/>
              <a:t>Edit Master text styles</a:t>
            </a:r>
          </a:p>
          <a:p>
            <a:pPr lvl="1"/>
            <a:r>
              <a:rPr lang="en-US"/>
              <a:t>Second level</a:t>
            </a:r>
          </a:p>
        </p:txBody>
      </p:sp>
    </p:spTree>
    <p:extLst>
      <p:ext uri="{BB962C8B-B14F-4D97-AF65-F5344CB8AC3E}">
        <p14:creationId xmlns:p14="http://schemas.microsoft.com/office/powerpoint/2010/main" val="3432081559"/>
      </p:ext>
    </p:extLst>
  </p:cSld>
  <p:clrMapOvr>
    <a:masterClrMapping/>
  </p:clrMapOvr>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31B8-6920-4B59-AD28-CB99D1D3F1A4}"/>
              </a:ext>
            </a:extLst>
          </p:cNvPr>
          <p:cNvSpPr>
            <a:spLocks noGrp="1"/>
          </p:cNvSpPr>
          <p:nvPr>
            <p:ph type="title" hasCustomPrompt="1"/>
          </p:nvPr>
        </p:nvSpPr>
        <p:spPr>
          <a:xfrm>
            <a:off x="821460" y="3521159"/>
            <a:ext cx="2642616" cy="1041316"/>
          </a:xfrm>
        </p:spPr>
        <p:txBody>
          <a:bodyPr lIns="36000" tIns="0" rIns="0" bIns="0" anchor="b">
            <a:normAutofit/>
          </a:bodyPr>
          <a:lstStyle>
            <a:lvl1pPr>
              <a:defRPr sz="3600"/>
            </a:lvl1pPr>
          </a:lstStyle>
          <a:p>
            <a:r>
              <a:rPr lang="en-US" dirty="0"/>
              <a:t>Click to Edit Title</a:t>
            </a:r>
            <a:endParaRPr lang="ru-RU" dirty="0"/>
          </a:p>
        </p:txBody>
      </p:sp>
      <p:sp>
        <p:nvSpPr>
          <p:cNvPr id="3" name="Text Placeholder 2">
            <a:extLst>
              <a:ext uri="{FF2B5EF4-FFF2-40B4-BE49-F238E27FC236}">
                <a16:creationId xmlns:a16="http://schemas.microsoft.com/office/drawing/2014/main" id="{C246A6A6-0C1D-4435-9DB9-9E50E52E8DA2}"/>
              </a:ext>
            </a:extLst>
          </p:cNvPr>
          <p:cNvSpPr>
            <a:spLocks noGrp="1"/>
          </p:cNvSpPr>
          <p:nvPr>
            <p:ph type="body" idx="1"/>
          </p:nvPr>
        </p:nvSpPr>
        <p:spPr>
          <a:xfrm>
            <a:off x="821460" y="4669674"/>
            <a:ext cx="2642616" cy="1041316"/>
          </a:xfrm>
        </p:spPr>
        <p:txBody>
          <a:bodyPr lIns="36000" tIns="0" rIns="0" bIns="0">
            <a:norm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71144CC-98A7-494C-8C18-4B4DD609498F}"/>
              </a:ext>
            </a:extLst>
          </p:cNvPr>
          <p:cNvSpPr>
            <a:spLocks noGrp="1"/>
          </p:cNvSpPr>
          <p:nvPr>
            <p:ph type="dt" sz="half" idx="10"/>
          </p:nvPr>
        </p:nvSpPr>
        <p:spPr/>
        <p:txBody>
          <a:bodyPr anchor="b" anchorCtr="0"/>
          <a:lstStyle/>
          <a:p>
            <a:fld id="{78B1225C-A326-43F6-99D9-A073D5261568}" type="datetime1">
              <a:rPr lang="en-US" smtClean="0"/>
              <a:t>5/23/19</a:t>
            </a:fld>
            <a:endParaRPr lang="ru-RU" dirty="0"/>
          </a:p>
        </p:txBody>
      </p:sp>
      <p:sp>
        <p:nvSpPr>
          <p:cNvPr id="5" name="Footer Placeholder 4">
            <a:extLst>
              <a:ext uri="{FF2B5EF4-FFF2-40B4-BE49-F238E27FC236}">
                <a16:creationId xmlns:a16="http://schemas.microsoft.com/office/drawing/2014/main" id="{5287AD20-725D-45E4-8D6A-08EF4C81833B}"/>
              </a:ext>
            </a:extLst>
          </p:cNvPr>
          <p:cNvSpPr>
            <a:spLocks noGrp="1"/>
          </p:cNvSpPr>
          <p:nvPr>
            <p:ph type="ftr" sz="quarter" idx="11"/>
          </p:nvPr>
        </p:nvSpPr>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F586A1DB-63FF-4850-A872-85EE7C08769C}"/>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7" name="Text Placeholder 2">
            <a:extLst>
              <a:ext uri="{FF2B5EF4-FFF2-40B4-BE49-F238E27FC236}">
                <a16:creationId xmlns:a16="http://schemas.microsoft.com/office/drawing/2014/main" id="{13548F99-E128-4301-95D8-8FDACDA5912F}"/>
              </a:ext>
            </a:extLst>
          </p:cNvPr>
          <p:cNvSpPr>
            <a:spLocks noGrp="1"/>
          </p:cNvSpPr>
          <p:nvPr>
            <p:ph type="body" idx="13"/>
          </p:nvPr>
        </p:nvSpPr>
        <p:spPr>
          <a:xfrm>
            <a:off x="3871830" y="4669674"/>
            <a:ext cx="6275470" cy="1041316"/>
          </a:xfrm>
        </p:spPr>
        <p:txBody>
          <a:bodyPr lIns="36000" tIns="0" rIns="0" bIns="0">
            <a:normAutofit/>
          </a:bodyPr>
          <a:lstStyle>
            <a:lvl1pPr marL="0" indent="0">
              <a:buNone/>
              <a:defRPr sz="1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0" name="Picture Placeholder 7">
            <a:extLst>
              <a:ext uri="{FF2B5EF4-FFF2-40B4-BE49-F238E27FC236}">
                <a16:creationId xmlns:a16="http://schemas.microsoft.com/office/drawing/2014/main" id="{BB0064D4-BDD6-4678-9FA4-3A77F1600A65}"/>
              </a:ext>
            </a:extLst>
          </p:cNvPr>
          <p:cNvSpPr>
            <a:spLocks noGrp="1"/>
          </p:cNvSpPr>
          <p:nvPr>
            <p:ph type="pic" sz="quarter" idx="14"/>
          </p:nvPr>
        </p:nvSpPr>
        <p:spPr>
          <a:xfrm>
            <a:off x="458724" y="457200"/>
            <a:ext cx="11274552" cy="2971800"/>
          </a:xfrm>
        </p:spPr>
        <p:txBody>
          <a:bodyPr anchor="ctr" anchorCtr="0">
            <a:noAutofit/>
          </a:bodyPr>
          <a:lstStyle>
            <a:lvl1pPr marL="0" indent="0" algn="ctr">
              <a:buNone/>
              <a:defRPr/>
            </a:lvl1pPr>
          </a:lstStyle>
          <a:p>
            <a:r>
              <a:rPr lang="en-US"/>
              <a:t>Click icon to add picture</a:t>
            </a:r>
            <a:endParaRPr lang="ru-RU" dirty="0"/>
          </a:p>
        </p:txBody>
      </p:sp>
      <p:sp>
        <p:nvSpPr>
          <p:cNvPr id="12" name="Picture Placeholder 11">
            <a:extLst>
              <a:ext uri="{FF2B5EF4-FFF2-40B4-BE49-F238E27FC236}">
                <a16:creationId xmlns:a16="http://schemas.microsoft.com/office/drawing/2014/main" id="{11C7490E-08AD-4189-8849-3BD35E900B86}"/>
              </a:ext>
            </a:extLst>
          </p:cNvPr>
          <p:cNvSpPr>
            <a:spLocks noGrp="1"/>
          </p:cNvSpPr>
          <p:nvPr>
            <p:ph type="pic" sz="quarter" idx="15"/>
          </p:nvPr>
        </p:nvSpPr>
        <p:spPr>
          <a:xfrm>
            <a:off x="883175" y="838066"/>
            <a:ext cx="786384" cy="521208"/>
          </a:xfrm>
          <a:ln>
            <a:solidFill>
              <a:schemeClr val="accent5"/>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1828364458"/>
      </p:ext>
    </p:extLst>
  </p:cSld>
  <p:clrMapOvr>
    <a:masterClrMapping/>
  </p:clrMapOvr>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71144CC-98A7-494C-8C18-4B4DD609498F}"/>
              </a:ext>
            </a:extLst>
          </p:cNvPr>
          <p:cNvSpPr>
            <a:spLocks noGrp="1"/>
          </p:cNvSpPr>
          <p:nvPr>
            <p:ph type="dt" sz="half" idx="10"/>
          </p:nvPr>
        </p:nvSpPr>
        <p:spPr/>
        <p:txBody>
          <a:bodyPr anchor="b" anchorCtr="0"/>
          <a:lstStyle/>
          <a:p>
            <a:fld id="{78B1225C-A326-43F6-99D9-A073D5261568}" type="datetime1">
              <a:rPr lang="en-US" smtClean="0"/>
              <a:t>5/23/19</a:t>
            </a:fld>
            <a:endParaRPr lang="ru-RU" dirty="0"/>
          </a:p>
        </p:txBody>
      </p:sp>
      <p:sp>
        <p:nvSpPr>
          <p:cNvPr id="5" name="Footer Placeholder 4">
            <a:extLst>
              <a:ext uri="{FF2B5EF4-FFF2-40B4-BE49-F238E27FC236}">
                <a16:creationId xmlns:a16="http://schemas.microsoft.com/office/drawing/2014/main" id="{5287AD20-725D-45E4-8D6A-08EF4C81833B}"/>
              </a:ext>
            </a:extLst>
          </p:cNvPr>
          <p:cNvSpPr>
            <a:spLocks noGrp="1"/>
          </p:cNvSpPr>
          <p:nvPr>
            <p:ph type="ftr" sz="quarter" idx="11"/>
          </p:nvPr>
        </p:nvSpPr>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F586A1DB-63FF-4850-A872-85EE7C08769C}"/>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8" name="Title 7">
            <a:extLst>
              <a:ext uri="{FF2B5EF4-FFF2-40B4-BE49-F238E27FC236}">
                <a16:creationId xmlns:a16="http://schemas.microsoft.com/office/drawing/2014/main" id="{D0DF9619-89F0-4C89-BF3C-FB75431C0020}"/>
              </a:ext>
            </a:extLst>
          </p:cNvPr>
          <p:cNvSpPr>
            <a:spLocks noGrp="1"/>
          </p:cNvSpPr>
          <p:nvPr>
            <p:ph type="title"/>
          </p:nvPr>
        </p:nvSpPr>
        <p:spPr>
          <a:xfrm>
            <a:off x="2178148" y="622349"/>
            <a:ext cx="7835705" cy="1124611"/>
          </a:xfrm>
        </p:spPr>
        <p:txBody>
          <a:bodyPr/>
          <a:lstStyle>
            <a:lvl1pPr algn="ctr">
              <a:defRPr/>
            </a:lvl1pPr>
          </a:lstStyle>
          <a:p>
            <a:r>
              <a:rPr lang="en-US"/>
              <a:t>Click to edit Master title style</a:t>
            </a:r>
            <a:endParaRPr lang="ru-RU" dirty="0"/>
          </a:p>
        </p:txBody>
      </p:sp>
    </p:spTree>
    <p:extLst>
      <p:ext uri="{BB962C8B-B14F-4D97-AF65-F5344CB8AC3E}">
        <p14:creationId xmlns:p14="http://schemas.microsoft.com/office/powerpoint/2010/main" val="4200028303"/>
      </p:ext>
    </p:extLst>
  </p:cSld>
  <p:clrMapOvr>
    <a:masterClrMapping/>
  </p:clrMapOvr>
  <p:extLst mod="1">
    <p:ext uri="{DCECCB84-F9BA-43D5-87BE-67443E8EF086}">
      <p15:sldGuideLst xmlns:p15="http://schemas.microsoft.com/office/powerpoint/2012/main">
        <p15:guide id="5"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71144CC-98A7-494C-8C18-4B4DD609498F}"/>
              </a:ext>
            </a:extLst>
          </p:cNvPr>
          <p:cNvSpPr>
            <a:spLocks noGrp="1"/>
          </p:cNvSpPr>
          <p:nvPr>
            <p:ph type="dt" sz="half" idx="10"/>
          </p:nvPr>
        </p:nvSpPr>
        <p:spPr>
          <a:xfrm>
            <a:off x="10265399" y="5810400"/>
            <a:ext cx="1080000" cy="234000"/>
          </a:xfrm>
        </p:spPr>
        <p:txBody>
          <a:bodyPr anchor="b" anchorCtr="0"/>
          <a:lstStyle>
            <a:lvl1pPr>
              <a:defRPr>
                <a:solidFill>
                  <a:schemeClr val="accent5">
                    <a:lumMod val="50000"/>
                  </a:schemeClr>
                </a:solidFill>
              </a:defRPr>
            </a:lvl1pPr>
          </a:lstStyle>
          <a:p>
            <a:fld id="{BC23DBD1-F259-4AEB-A7D9-D728D6E04490}" type="datetime1">
              <a:rPr lang="en-US" smtClean="0"/>
              <a:t>5/23/19</a:t>
            </a:fld>
            <a:endParaRPr lang="ru-RU" dirty="0"/>
          </a:p>
        </p:txBody>
      </p:sp>
      <p:sp>
        <p:nvSpPr>
          <p:cNvPr id="5" name="Footer Placeholder 4">
            <a:extLst>
              <a:ext uri="{FF2B5EF4-FFF2-40B4-BE49-F238E27FC236}">
                <a16:creationId xmlns:a16="http://schemas.microsoft.com/office/drawing/2014/main" id="{5287AD20-725D-45E4-8D6A-08EF4C81833B}"/>
              </a:ext>
            </a:extLst>
          </p:cNvPr>
          <p:cNvSpPr>
            <a:spLocks noGrp="1"/>
          </p:cNvSpPr>
          <p:nvPr>
            <p:ph type="ftr" sz="quarter" idx="11"/>
          </p:nvPr>
        </p:nvSpPr>
        <p:spPr/>
        <p:txBody>
          <a:bodyPr/>
          <a:lstStyle>
            <a:lvl1pPr>
              <a:defRPr>
                <a:solidFill>
                  <a:schemeClr val="accent5">
                    <a:lumMod val="50000"/>
                  </a:schemeClr>
                </a:solidFill>
              </a:defRPr>
            </a:lvl1pPr>
          </a:lstStyle>
          <a:p>
            <a:r>
              <a:rPr lang="en-US" dirty="0"/>
              <a:t>ADD A FOOTER</a:t>
            </a:r>
            <a:endParaRPr lang="ru-RU" dirty="0"/>
          </a:p>
        </p:txBody>
      </p:sp>
      <p:sp>
        <p:nvSpPr>
          <p:cNvPr id="6" name="Slide Number Placeholder 5">
            <a:extLst>
              <a:ext uri="{FF2B5EF4-FFF2-40B4-BE49-F238E27FC236}">
                <a16:creationId xmlns:a16="http://schemas.microsoft.com/office/drawing/2014/main" id="{F586A1DB-63FF-4850-A872-85EE7C08769C}"/>
              </a:ext>
            </a:extLst>
          </p:cNvPr>
          <p:cNvSpPr>
            <a:spLocks noGrp="1"/>
          </p:cNvSpPr>
          <p:nvPr>
            <p:ph type="sldNum" sz="quarter" idx="12"/>
          </p:nvPr>
        </p:nvSpPr>
        <p:spPr/>
        <p:txBody>
          <a:bodyPr/>
          <a:lstStyle/>
          <a:p>
            <a:fld id="{3CE5352E-9B9F-4EDC-8769-7FA3D3F814C7}" type="slidenum">
              <a:rPr lang="ru-RU" smtClean="0"/>
              <a:t>‹#›</a:t>
            </a:fld>
            <a:endParaRPr lang="ru-RU" dirty="0"/>
          </a:p>
        </p:txBody>
      </p:sp>
    </p:spTree>
    <p:extLst>
      <p:ext uri="{BB962C8B-B14F-4D97-AF65-F5344CB8AC3E}">
        <p14:creationId xmlns:p14="http://schemas.microsoft.com/office/powerpoint/2010/main" val="1611811041"/>
      </p:ext>
    </p:extLst>
  </p:cSld>
  <p:clrMapOvr>
    <a:masterClrMapping/>
  </p:clrMapOvr>
  <p:extLst mod="1">
    <p:ext uri="{DCECCB84-F9BA-43D5-87BE-67443E8EF086}">
      <p15:sldGuideLst xmlns:p15="http://schemas.microsoft.com/office/powerpoint/2012/main">
        <p15:guide id="1" orient="horz" pos="4042">
          <p15:clr>
            <a:srgbClr val="FBAE40"/>
          </p15:clr>
        </p15:guide>
        <p15:guide id="2" pos="506">
          <p15:clr>
            <a:srgbClr val="FBAE40"/>
          </p15:clr>
        </p15:guide>
        <p15:guide id="3" orient="horz" pos="504">
          <p15:clr>
            <a:srgbClr val="FBAE40"/>
          </p15:clr>
        </p15:guide>
        <p15:guide id="4" pos="7174">
          <p15:clr>
            <a:srgbClr val="FBAE40"/>
          </p15:clr>
        </p15:guide>
        <p15:guide id="5" pos="3840">
          <p15:clr>
            <a:srgbClr val="FBAE40"/>
          </p15:clr>
        </p15:guide>
        <p15:guide id="6" orient="horz" pos="2160">
          <p15:clr>
            <a:srgbClr val="FBAE40"/>
          </p15:clr>
        </p15:guide>
        <p15:guide id="7" pos="740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0595AFC1-BF2C-4C83-B474-7121F9C0BC8C}"/>
              </a:ext>
            </a:extLst>
          </p:cNvPr>
          <p:cNvSpPr>
            <a:spLocks noGrp="1"/>
          </p:cNvSpPr>
          <p:nvPr>
            <p:ph idx="1"/>
          </p:nvPr>
        </p:nvSpPr>
        <p:spPr>
          <a:xfrm>
            <a:off x="6096000" y="457199"/>
            <a:ext cx="5653088" cy="5403851"/>
          </a:xfrm>
          <a:noFill/>
        </p:spPr>
        <p:txBody>
          <a:bodyPr>
            <a:normAutofit/>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p:txBody>
      </p:sp>
      <p:sp>
        <p:nvSpPr>
          <p:cNvPr id="2" name="Title 1">
            <a:extLst>
              <a:ext uri="{FF2B5EF4-FFF2-40B4-BE49-F238E27FC236}">
                <a16:creationId xmlns:a16="http://schemas.microsoft.com/office/drawing/2014/main" id="{C6B931B8-6920-4B59-AD28-CB99D1D3F1A4}"/>
              </a:ext>
            </a:extLst>
          </p:cNvPr>
          <p:cNvSpPr>
            <a:spLocks noGrp="1"/>
          </p:cNvSpPr>
          <p:nvPr>
            <p:ph type="title" hasCustomPrompt="1"/>
          </p:nvPr>
        </p:nvSpPr>
        <p:spPr>
          <a:xfrm>
            <a:off x="830127" y="691751"/>
            <a:ext cx="4584212" cy="540001"/>
          </a:xfrm>
        </p:spPr>
        <p:txBody>
          <a:bodyPr lIns="36000" tIns="0" rIns="0" bIns="0" anchor="b">
            <a:normAutofit/>
          </a:bodyPr>
          <a:lstStyle>
            <a:lvl1pPr>
              <a:defRPr sz="3600"/>
            </a:lvl1pPr>
          </a:lstStyle>
          <a:p>
            <a:r>
              <a:rPr lang="en-US" dirty="0"/>
              <a:t>Title Here</a:t>
            </a:r>
            <a:endParaRPr lang="ru-RU" dirty="0"/>
          </a:p>
        </p:txBody>
      </p:sp>
      <p:sp>
        <p:nvSpPr>
          <p:cNvPr id="4" name="Date Placeholder 3">
            <a:extLst>
              <a:ext uri="{FF2B5EF4-FFF2-40B4-BE49-F238E27FC236}">
                <a16:creationId xmlns:a16="http://schemas.microsoft.com/office/drawing/2014/main" id="{771144CC-98A7-494C-8C18-4B4DD609498F}"/>
              </a:ext>
            </a:extLst>
          </p:cNvPr>
          <p:cNvSpPr>
            <a:spLocks noGrp="1"/>
          </p:cNvSpPr>
          <p:nvPr>
            <p:ph type="dt" sz="half" idx="10"/>
          </p:nvPr>
        </p:nvSpPr>
        <p:spPr>
          <a:xfrm>
            <a:off x="10265399" y="5810400"/>
            <a:ext cx="1080000" cy="234000"/>
          </a:xfrm>
        </p:spPr>
        <p:txBody>
          <a:bodyPr anchor="b" anchorCtr="0"/>
          <a:lstStyle>
            <a:lvl1pPr>
              <a:defRPr>
                <a:solidFill>
                  <a:schemeClr val="accent5">
                    <a:lumMod val="50000"/>
                  </a:schemeClr>
                </a:solidFill>
              </a:defRPr>
            </a:lvl1pPr>
          </a:lstStyle>
          <a:p>
            <a:fld id="{BC23DBD1-F259-4AEB-A7D9-D728D6E04490}" type="datetime1">
              <a:rPr lang="en-US" smtClean="0"/>
              <a:t>5/23/19</a:t>
            </a:fld>
            <a:endParaRPr lang="ru-RU" dirty="0"/>
          </a:p>
        </p:txBody>
      </p:sp>
      <p:sp>
        <p:nvSpPr>
          <p:cNvPr id="5" name="Footer Placeholder 4">
            <a:extLst>
              <a:ext uri="{FF2B5EF4-FFF2-40B4-BE49-F238E27FC236}">
                <a16:creationId xmlns:a16="http://schemas.microsoft.com/office/drawing/2014/main" id="{5287AD20-725D-45E4-8D6A-08EF4C81833B}"/>
              </a:ext>
            </a:extLst>
          </p:cNvPr>
          <p:cNvSpPr>
            <a:spLocks noGrp="1"/>
          </p:cNvSpPr>
          <p:nvPr>
            <p:ph type="ftr" sz="quarter" idx="11"/>
          </p:nvPr>
        </p:nvSpPr>
        <p:spPr/>
        <p:txBody>
          <a:bodyPr/>
          <a:lstStyle>
            <a:lvl1pPr>
              <a:defRPr>
                <a:solidFill>
                  <a:schemeClr val="accent5">
                    <a:lumMod val="50000"/>
                  </a:schemeClr>
                </a:solidFill>
              </a:defRPr>
            </a:lvl1pPr>
          </a:lstStyle>
          <a:p>
            <a:r>
              <a:rPr lang="en-US" dirty="0"/>
              <a:t>ADD A FOOTER</a:t>
            </a:r>
            <a:endParaRPr lang="ru-RU" dirty="0"/>
          </a:p>
        </p:txBody>
      </p:sp>
      <p:sp>
        <p:nvSpPr>
          <p:cNvPr id="6" name="Slide Number Placeholder 5">
            <a:extLst>
              <a:ext uri="{FF2B5EF4-FFF2-40B4-BE49-F238E27FC236}">
                <a16:creationId xmlns:a16="http://schemas.microsoft.com/office/drawing/2014/main" id="{F586A1DB-63FF-4850-A872-85EE7C08769C}"/>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9" name="Text Placeholder 3">
            <a:extLst>
              <a:ext uri="{FF2B5EF4-FFF2-40B4-BE49-F238E27FC236}">
                <a16:creationId xmlns:a16="http://schemas.microsoft.com/office/drawing/2014/main" id="{8ECAA0F2-C20F-4289-BFB8-9BC2C65A8B9F}"/>
              </a:ext>
            </a:extLst>
          </p:cNvPr>
          <p:cNvSpPr>
            <a:spLocks noGrp="1"/>
          </p:cNvSpPr>
          <p:nvPr>
            <p:ph type="body" sz="half" idx="2"/>
          </p:nvPr>
        </p:nvSpPr>
        <p:spPr>
          <a:xfrm>
            <a:off x="839788" y="1326250"/>
            <a:ext cx="4574551" cy="4484150"/>
          </a:xfrm>
        </p:spPr>
        <p:txBody>
          <a:bodyPr vert="horz" lIns="36000" tIns="0" rIns="0" bIns="0" rtlCol="0">
            <a:normAutofit/>
          </a:bodyPr>
          <a:lstStyle>
            <a:lvl1pPr marL="0" indent="0">
              <a:buNone/>
              <a:defRPr lang="en-US" sz="1800">
                <a:solidFill>
                  <a:schemeClr val="tx2"/>
                </a:solidFill>
              </a:defRPr>
            </a:lvl1pPr>
          </a:lstStyle>
          <a:p>
            <a:pPr marL="228600" lvl="0" indent="-228600"/>
            <a:r>
              <a:rPr lang="en-US"/>
              <a:t>Edit Master text styles</a:t>
            </a:r>
          </a:p>
        </p:txBody>
      </p:sp>
    </p:spTree>
    <p:extLst>
      <p:ext uri="{BB962C8B-B14F-4D97-AF65-F5344CB8AC3E}">
        <p14:creationId xmlns:p14="http://schemas.microsoft.com/office/powerpoint/2010/main" val="1985006598"/>
      </p:ext>
    </p:extLst>
  </p:cSld>
  <p:clrMapOvr>
    <a:masterClrMapping/>
  </p:clrMapOvr>
  <p:extLst mod="1">
    <p:ext uri="{DCECCB84-F9BA-43D5-87BE-67443E8EF086}">
      <p15:sldGuideLst xmlns:p15="http://schemas.microsoft.com/office/powerpoint/2012/main">
        <p15:guide id="1" orient="horz" pos="4042">
          <p15:clr>
            <a:srgbClr val="FBAE40"/>
          </p15:clr>
        </p15:guide>
        <p15:guide id="2" pos="506">
          <p15:clr>
            <a:srgbClr val="FBAE40"/>
          </p15:clr>
        </p15:guide>
        <p15:guide id="3" orient="horz" pos="528">
          <p15:clr>
            <a:srgbClr val="FBAE40"/>
          </p15:clr>
        </p15:guide>
        <p15:guide id="4" pos="7174">
          <p15:clr>
            <a:srgbClr val="FBAE40"/>
          </p15:clr>
        </p15:guide>
        <p15:guide id="5" pos="3840">
          <p15:clr>
            <a:srgbClr val="FBAE40"/>
          </p15:clr>
        </p15:guide>
        <p15:guide id="6" orient="horz" pos="2160">
          <p15:clr>
            <a:srgbClr val="FBAE40"/>
          </p15:clr>
        </p15:guide>
        <p15:guide id="7" pos="740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71144CC-98A7-494C-8C18-4B4DD609498F}"/>
              </a:ext>
            </a:extLst>
          </p:cNvPr>
          <p:cNvSpPr>
            <a:spLocks noGrp="1"/>
          </p:cNvSpPr>
          <p:nvPr>
            <p:ph type="dt" sz="half" idx="10"/>
          </p:nvPr>
        </p:nvSpPr>
        <p:spPr/>
        <p:txBody>
          <a:bodyPr anchor="b" anchorCtr="0"/>
          <a:lstStyle>
            <a:lvl1pPr>
              <a:defRPr>
                <a:solidFill>
                  <a:schemeClr val="bg1"/>
                </a:solidFill>
              </a:defRPr>
            </a:lvl1pPr>
          </a:lstStyle>
          <a:p>
            <a:fld id="{3BDA9C29-DD8E-4518-B4D3-44806885A5F9}" type="datetime1">
              <a:rPr lang="en-US" smtClean="0"/>
              <a:t>5/23/19</a:t>
            </a:fld>
            <a:endParaRPr lang="ru-RU" dirty="0"/>
          </a:p>
        </p:txBody>
      </p:sp>
      <p:sp>
        <p:nvSpPr>
          <p:cNvPr id="5" name="Footer Placeholder 4">
            <a:extLst>
              <a:ext uri="{FF2B5EF4-FFF2-40B4-BE49-F238E27FC236}">
                <a16:creationId xmlns:a16="http://schemas.microsoft.com/office/drawing/2014/main" id="{5287AD20-725D-45E4-8D6A-08EF4C81833B}"/>
              </a:ext>
            </a:extLst>
          </p:cNvPr>
          <p:cNvSpPr>
            <a:spLocks noGrp="1"/>
          </p:cNvSpPr>
          <p:nvPr>
            <p:ph type="ftr" sz="quarter" idx="11"/>
          </p:nvPr>
        </p:nvSpPr>
        <p:spPr/>
        <p:txBody>
          <a:bodyPr/>
          <a:lstStyle>
            <a:lvl1pPr>
              <a:defRPr>
                <a:solidFill>
                  <a:schemeClr val="bg1"/>
                </a:solidFill>
              </a:defRPr>
            </a:lvl1pPr>
          </a:lstStyle>
          <a:p>
            <a:r>
              <a:rPr lang="en-US" dirty="0"/>
              <a:t>ADD A FOOADDTER</a:t>
            </a:r>
            <a:endParaRPr lang="ru-RU" dirty="0"/>
          </a:p>
        </p:txBody>
      </p:sp>
      <p:sp>
        <p:nvSpPr>
          <p:cNvPr id="6" name="Slide Number Placeholder 5">
            <a:extLst>
              <a:ext uri="{FF2B5EF4-FFF2-40B4-BE49-F238E27FC236}">
                <a16:creationId xmlns:a16="http://schemas.microsoft.com/office/drawing/2014/main" id="{F586A1DB-63FF-4850-A872-85EE7C08769C}"/>
              </a:ext>
            </a:extLst>
          </p:cNvPr>
          <p:cNvSpPr>
            <a:spLocks noGrp="1"/>
          </p:cNvSpPr>
          <p:nvPr>
            <p:ph type="sldNum" sz="quarter" idx="12"/>
          </p:nvPr>
        </p:nvSpPr>
        <p:spPr/>
        <p:txBody>
          <a:bodyPr/>
          <a:lstStyle>
            <a:lvl1pPr>
              <a:defRPr>
                <a:solidFill>
                  <a:schemeClr val="bg1"/>
                </a:solidFill>
              </a:defRPr>
            </a:lvl1pPr>
          </a:lstStyle>
          <a:p>
            <a:fld id="{3CE5352E-9B9F-4EDC-8769-7FA3D3F814C7}" type="slidenum">
              <a:rPr lang="ru-RU" smtClean="0"/>
              <a:pPr/>
              <a:t>‹#›</a:t>
            </a:fld>
            <a:endParaRPr lang="ru-RU" dirty="0"/>
          </a:p>
        </p:txBody>
      </p:sp>
      <p:sp>
        <p:nvSpPr>
          <p:cNvPr id="11" name="Title 1">
            <a:extLst>
              <a:ext uri="{FF2B5EF4-FFF2-40B4-BE49-F238E27FC236}">
                <a16:creationId xmlns:a16="http://schemas.microsoft.com/office/drawing/2014/main" id="{ED46F9B8-64BA-45E5-845E-CA6696C25C5F}"/>
              </a:ext>
            </a:extLst>
          </p:cNvPr>
          <p:cNvSpPr>
            <a:spLocks noGrp="1"/>
          </p:cNvSpPr>
          <p:nvPr>
            <p:ph type="title"/>
          </p:nvPr>
        </p:nvSpPr>
        <p:spPr>
          <a:xfrm>
            <a:off x="2394975" y="742867"/>
            <a:ext cx="7402050" cy="566931"/>
          </a:xfrm>
        </p:spPr>
        <p:txBody>
          <a:bodyPr lIns="36000" tIns="0" rIns="0" bIns="0"/>
          <a:lstStyle>
            <a:lvl1pPr algn="ctr">
              <a:defRPr/>
            </a:lvl1pPr>
          </a:lstStyle>
          <a:p>
            <a:r>
              <a:rPr lang="en-US"/>
              <a:t>Click to edit Master title style</a:t>
            </a:r>
            <a:endParaRPr lang="ru-RU" dirty="0"/>
          </a:p>
        </p:txBody>
      </p:sp>
      <p:sp>
        <p:nvSpPr>
          <p:cNvPr id="8" name="Picture Placeholder 2">
            <a:extLst>
              <a:ext uri="{FF2B5EF4-FFF2-40B4-BE49-F238E27FC236}">
                <a16:creationId xmlns:a16="http://schemas.microsoft.com/office/drawing/2014/main" id="{704937D3-320F-475C-B607-8D8AE31FF3A3}"/>
              </a:ext>
            </a:extLst>
          </p:cNvPr>
          <p:cNvSpPr>
            <a:spLocks noGrp="1"/>
          </p:cNvSpPr>
          <p:nvPr>
            <p:ph type="pic" idx="1"/>
          </p:nvPr>
        </p:nvSpPr>
        <p:spPr>
          <a:xfrm>
            <a:off x="458724" y="2277980"/>
            <a:ext cx="11290364" cy="4122820"/>
          </a:xfrm>
        </p:spPr>
        <p:txBody>
          <a:bodyPr anchor="ctr" anchorCtr="0"/>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 Placeholder 3">
            <a:extLst>
              <a:ext uri="{FF2B5EF4-FFF2-40B4-BE49-F238E27FC236}">
                <a16:creationId xmlns:a16="http://schemas.microsoft.com/office/drawing/2014/main" id="{68404903-B722-4F8B-94E9-F478DB3A75E2}"/>
              </a:ext>
            </a:extLst>
          </p:cNvPr>
          <p:cNvSpPr>
            <a:spLocks noGrp="1"/>
          </p:cNvSpPr>
          <p:nvPr>
            <p:ph type="body" sz="half" idx="2"/>
          </p:nvPr>
        </p:nvSpPr>
        <p:spPr>
          <a:xfrm>
            <a:off x="2394975" y="1377834"/>
            <a:ext cx="7402050" cy="540000"/>
          </a:xfrm>
        </p:spPr>
        <p:txBody>
          <a:bodyPr vert="horz" lIns="36000" tIns="0" rIns="0" bIns="0" rtlCol="0">
            <a:normAutofit/>
          </a:bodyPr>
          <a:lstStyle>
            <a:lvl1pPr marL="0" indent="0" algn="ctr">
              <a:buNone/>
              <a:defRPr lang="en-US" sz="1800">
                <a:solidFill>
                  <a:schemeClr val="tx2"/>
                </a:solidFill>
              </a:defRPr>
            </a:lvl1pPr>
          </a:lstStyle>
          <a:p>
            <a:pPr marL="228600" lvl="0" indent="-228600" algn="ctr"/>
            <a:r>
              <a:rPr lang="en-US"/>
              <a:t>Edit Master text styles</a:t>
            </a:r>
          </a:p>
        </p:txBody>
      </p:sp>
    </p:spTree>
    <p:extLst>
      <p:ext uri="{BB962C8B-B14F-4D97-AF65-F5344CB8AC3E}">
        <p14:creationId xmlns:p14="http://schemas.microsoft.com/office/powerpoint/2010/main" val="1867728691"/>
      </p:ext>
    </p:extLst>
  </p:cSld>
  <p:clrMapOvr>
    <a:masterClrMapping/>
  </p:clrMapOvr>
  <p:extLst mod="1">
    <p:ext uri="{DCECCB84-F9BA-43D5-87BE-67443E8EF086}">
      <p15:sldGuideLst xmlns:p15="http://schemas.microsoft.com/office/powerpoint/2012/main">
        <p15:guide id="5" pos="3840">
          <p15:clr>
            <a:srgbClr val="FBAE40"/>
          </p15:clr>
        </p15:guide>
        <p15:guide id="6"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Manual">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9C1590D-4639-4494-A37B-A15E7114FE5B}"/>
              </a:ext>
            </a:extLst>
          </p:cNvPr>
          <p:cNvSpPr>
            <a:spLocks noGrp="1"/>
          </p:cNvSpPr>
          <p:nvPr>
            <p:ph type="title"/>
          </p:nvPr>
        </p:nvSpPr>
        <p:spPr>
          <a:xfrm>
            <a:off x="838200" y="742867"/>
            <a:ext cx="9037320" cy="566931"/>
          </a:xfrm>
        </p:spPr>
        <p:txBody>
          <a:bodyPr lIns="36000" tIns="0" rIns="0" bIns="0"/>
          <a:lstStyle/>
          <a:p>
            <a:r>
              <a:rPr lang="en-US"/>
              <a:t>Click to edit Master title style</a:t>
            </a:r>
            <a:endParaRPr lang="ru-RU" dirty="0"/>
          </a:p>
        </p:txBody>
      </p:sp>
      <p:sp>
        <p:nvSpPr>
          <p:cNvPr id="7" name="Text Placeholder 3">
            <a:extLst>
              <a:ext uri="{FF2B5EF4-FFF2-40B4-BE49-F238E27FC236}">
                <a16:creationId xmlns:a16="http://schemas.microsoft.com/office/drawing/2014/main" id="{E40C1F5F-4B50-4906-83E6-9A2F1CB1F66E}"/>
              </a:ext>
            </a:extLst>
          </p:cNvPr>
          <p:cNvSpPr>
            <a:spLocks noGrp="1"/>
          </p:cNvSpPr>
          <p:nvPr>
            <p:ph type="body" sz="half" idx="2"/>
          </p:nvPr>
        </p:nvSpPr>
        <p:spPr>
          <a:xfrm>
            <a:off x="898161" y="2982416"/>
            <a:ext cx="1645920" cy="519503"/>
          </a:xfrm>
        </p:spPr>
        <p:txBody>
          <a:bodyPr lIns="0" tIns="0" rIns="0" bIns="0" anchor="t" anchorCtr="0">
            <a:normAutofit/>
          </a:bodyPr>
          <a:lstStyle>
            <a:lvl1pPr marL="0" indent="0">
              <a:lnSpc>
                <a:spcPct val="100000"/>
              </a:lnSpc>
              <a:spcBef>
                <a:spcPts val="0"/>
              </a:spcBef>
              <a:buNone/>
              <a:defRPr lang="en-US" sz="1200"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Text Placeholder 3">
            <a:extLst>
              <a:ext uri="{FF2B5EF4-FFF2-40B4-BE49-F238E27FC236}">
                <a16:creationId xmlns:a16="http://schemas.microsoft.com/office/drawing/2014/main" id="{172EC0A4-5E0C-44C7-B8BF-100C17934C9D}"/>
              </a:ext>
            </a:extLst>
          </p:cNvPr>
          <p:cNvSpPr>
            <a:spLocks noGrp="1"/>
          </p:cNvSpPr>
          <p:nvPr>
            <p:ph type="body" sz="half" idx="34" hasCustomPrompt="1"/>
          </p:nvPr>
        </p:nvSpPr>
        <p:spPr>
          <a:xfrm>
            <a:off x="1399426" y="1924687"/>
            <a:ext cx="2469965" cy="982274"/>
          </a:xfrm>
        </p:spPr>
        <p:txBody>
          <a:bodyPr lIns="0" rIns="0" bIns="0" anchor="ctr" anchorCtr="0">
            <a:normAutofit/>
          </a:bodyPr>
          <a:lstStyle>
            <a:lvl1pPr marL="0" indent="0">
              <a:spcBef>
                <a:spcPts val="0"/>
              </a:spcBef>
              <a:buNone/>
              <a:defRPr lang="en-US" sz="2200" b="1" kern="1200" dirty="0">
                <a:solidFill>
                  <a:schemeClr val="tx1"/>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Master text</a:t>
            </a:r>
            <a:br>
              <a:rPr lang="en-US" dirty="0"/>
            </a:br>
            <a:r>
              <a:rPr lang="en-US" dirty="0"/>
              <a:t>styles</a:t>
            </a:r>
          </a:p>
        </p:txBody>
      </p:sp>
      <p:sp>
        <p:nvSpPr>
          <p:cNvPr id="11" name="Text Placeholder 3">
            <a:extLst>
              <a:ext uri="{FF2B5EF4-FFF2-40B4-BE49-F238E27FC236}">
                <a16:creationId xmlns:a16="http://schemas.microsoft.com/office/drawing/2014/main" id="{709E18E3-2E11-4B74-AF2C-001F81DE3F24}"/>
              </a:ext>
            </a:extLst>
          </p:cNvPr>
          <p:cNvSpPr>
            <a:spLocks noGrp="1"/>
          </p:cNvSpPr>
          <p:nvPr>
            <p:ph type="body" sz="half" idx="36"/>
          </p:nvPr>
        </p:nvSpPr>
        <p:spPr>
          <a:xfrm>
            <a:off x="2611286" y="2982416"/>
            <a:ext cx="1389888" cy="519503"/>
          </a:xfrm>
        </p:spPr>
        <p:txBody>
          <a:bodyPr lIns="0" tIns="0" rIns="0" bIns="0" anchor="t" anchorCtr="0">
            <a:normAutofit/>
          </a:bodyPr>
          <a:lstStyle>
            <a:lvl1pPr marL="0" indent="0">
              <a:lnSpc>
                <a:spcPct val="100000"/>
              </a:lnSpc>
              <a:spcBef>
                <a:spcPts val="0"/>
              </a:spcBef>
              <a:buNone/>
              <a:defRPr lang="en-US" sz="1200"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a:t>Edit Master text styles</a:t>
            </a:r>
          </a:p>
        </p:txBody>
      </p:sp>
      <p:sp>
        <p:nvSpPr>
          <p:cNvPr id="12" name="Picture Placeholder 12">
            <a:extLst>
              <a:ext uri="{FF2B5EF4-FFF2-40B4-BE49-F238E27FC236}">
                <a16:creationId xmlns:a16="http://schemas.microsoft.com/office/drawing/2014/main" id="{D61E6447-2CC7-47A3-8681-4133CCCB54D6}"/>
              </a:ext>
            </a:extLst>
          </p:cNvPr>
          <p:cNvSpPr>
            <a:spLocks noGrp="1"/>
          </p:cNvSpPr>
          <p:nvPr>
            <p:ph type="pic" sz="quarter" idx="37"/>
          </p:nvPr>
        </p:nvSpPr>
        <p:spPr>
          <a:xfrm>
            <a:off x="890694" y="3605411"/>
            <a:ext cx="1636776" cy="1618488"/>
          </a:xfrm>
        </p:spPr>
        <p:txBody>
          <a:bodyPr anchor="ctr" anchorCtr="0">
            <a:noAutofit/>
          </a:bodyPr>
          <a:lstStyle>
            <a:lvl1pPr marL="0" indent="0" algn="ctr">
              <a:buNone/>
              <a:defRPr sz="1400"/>
            </a:lvl1pPr>
          </a:lstStyle>
          <a:p>
            <a:r>
              <a:rPr lang="en-US"/>
              <a:t>Click icon to add picture</a:t>
            </a:r>
            <a:endParaRPr lang="ru-RU" dirty="0"/>
          </a:p>
        </p:txBody>
      </p:sp>
      <p:sp>
        <p:nvSpPr>
          <p:cNvPr id="13" name="Picture Placeholder 12">
            <a:extLst>
              <a:ext uri="{FF2B5EF4-FFF2-40B4-BE49-F238E27FC236}">
                <a16:creationId xmlns:a16="http://schemas.microsoft.com/office/drawing/2014/main" id="{CAD91B82-5EEF-4712-A699-B8302B6558DD}"/>
              </a:ext>
            </a:extLst>
          </p:cNvPr>
          <p:cNvSpPr>
            <a:spLocks noGrp="1"/>
          </p:cNvSpPr>
          <p:nvPr>
            <p:ph type="pic" sz="quarter" idx="38"/>
          </p:nvPr>
        </p:nvSpPr>
        <p:spPr>
          <a:xfrm>
            <a:off x="2514673" y="3605411"/>
            <a:ext cx="1636776" cy="1618488"/>
          </a:xfrm>
        </p:spPr>
        <p:txBody>
          <a:bodyPr anchor="ctr" anchorCtr="0">
            <a:noAutofit/>
          </a:bodyPr>
          <a:lstStyle>
            <a:lvl1pPr marL="0" indent="0" algn="ctr">
              <a:buNone/>
              <a:defRPr sz="1400"/>
            </a:lvl1pPr>
          </a:lstStyle>
          <a:p>
            <a:r>
              <a:rPr lang="en-US"/>
              <a:t>Click icon to add picture</a:t>
            </a:r>
            <a:endParaRPr lang="ru-RU" dirty="0"/>
          </a:p>
        </p:txBody>
      </p:sp>
      <p:sp>
        <p:nvSpPr>
          <p:cNvPr id="14" name="Text Placeholder 3">
            <a:extLst>
              <a:ext uri="{FF2B5EF4-FFF2-40B4-BE49-F238E27FC236}">
                <a16:creationId xmlns:a16="http://schemas.microsoft.com/office/drawing/2014/main" id="{57FAEB2B-6A01-4C63-ACA3-03B6E2919E8A}"/>
              </a:ext>
            </a:extLst>
          </p:cNvPr>
          <p:cNvSpPr>
            <a:spLocks noGrp="1"/>
          </p:cNvSpPr>
          <p:nvPr>
            <p:ph type="body" sz="half" idx="39"/>
          </p:nvPr>
        </p:nvSpPr>
        <p:spPr>
          <a:xfrm>
            <a:off x="4955269" y="2982416"/>
            <a:ext cx="2113508" cy="519503"/>
          </a:xfrm>
        </p:spPr>
        <p:txBody>
          <a:bodyPr lIns="0" tIns="0" rIns="0" bIns="0" anchor="t" anchorCtr="0">
            <a:normAutofit/>
          </a:bodyPr>
          <a:lstStyle>
            <a:lvl1pPr marL="0" indent="0">
              <a:lnSpc>
                <a:spcPct val="100000"/>
              </a:lnSpc>
              <a:spcBef>
                <a:spcPts val="0"/>
              </a:spcBef>
              <a:buNone/>
              <a:defRPr lang="en-US" sz="120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a:t>Edit Master text styles</a:t>
            </a:r>
          </a:p>
        </p:txBody>
      </p:sp>
      <p:sp>
        <p:nvSpPr>
          <p:cNvPr id="15" name="Text Placeholder 3">
            <a:extLst>
              <a:ext uri="{FF2B5EF4-FFF2-40B4-BE49-F238E27FC236}">
                <a16:creationId xmlns:a16="http://schemas.microsoft.com/office/drawing/2014/main" id="{89680D39-3D54-40CF-ABCB-BA448F099B30}"/>
              </a:ext>
            </a:extLst>
          </p:cNvPr>
          <p:cNvSpPr>
            <a:spLocks noGrp="1"/>
          </p:cNvSpPr>
          <p:nvPr>
            <p:ph type="body" sz="half" idx="40" hasCustomPrompt="1"/>
          </p:nvPr>
        </p:nvSpPr>
        <p:spPr>
          <a:xfrm>
            <a:off x="5509170" y="1924687"/>
            <a:ext cx="1622417" cy="982274"/>
          </a:xfrm>
        </p:spPr>
        <p:txBody>
          <a:bodyPr lIns="0" rIns="0" bIns="0" anchor="ctr" anchorCtr="0">
            <a:normAutofit/>
          </a:bodyPr>
          <a:lstStyle>
            <a:lvl1pPr marL="0" indent="0">
              <a:spcBef>
                <a:spcPts val="0"/>
              </a:spcBef>
              <a:buNone/>
              <a:defRPr lang="en-US" sz="2200" b="1" kern="1200" dirty="0">
                <a:solidFill>
                  <a:schemeClr val="tx1"/>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Master text</a:t>
            </a:r>
            <a:br>
              <a:rPr lang="en-US" dirty="0"/>
            </a:br>
            <a:r>
              <a:rPr lang="en-US" dirty="0"/>
              <a:t>styles</a:t>
            </a:r>
          </a:p>
        </p:txBody>
      </p:sp>
      <p:sp>
        <p:nvSpPr>
          <p:cNvPr id="17" name="Picture Placeholder 12">
            <a:extLst>
              <a:ext uri="{FF2B5EF4-FFF2-40B4-BE49-F238E27FC236}">
                <a16:creationId xmlns:a16="http://schemas.microsoft.com/office/drawing/2014/main" id="{E81CA5F1-31CE-4D4C-A27D-2B342ECD994A}"/>
              </a:ext>
            </a:extLst>
          </p:cNvPr>
          <p:cNvSpPr>
            <a:spLocks noGrp="1"/>
          </p:cNvSpPr>
          <p:nvPr>
            <p:ph type="pic" sz="quarter" idx="43"/>
          </p:nvPr>
        </p:nvSpPr>
        <p:spPr>
          <a:xfrm>
            <a:off x="4961249" y="3605411"/>
            <a:ext cx="2048256" cy="896112"/>
          </a:xfrm>
        </p:spPr>
        <p:txBody>
          <a:bodyPr anchor="ctr" anchorCtr="0">
            <a:noAutofit/>
          </a:bodyPr>
          <a:lstStyle>
            <a:lvl1pPr marL="0" indent="0" algn="ctr">
              <a:buNone/>
              <a:defRPr sz="1400"/>
            </a:lvl1pPr>
          </a:lstStyle>
          <a:p>
            <a:r>
              <a:rPr lang="en-US"/>
              <a:t>Click icon to add picture</a:t>
            </a:r>
            <a:endParaRPr lang="ru-RU" dirty="0"/>
          </a:p>
        </p:txBody>
      </p:sp>
      <p:sp>
        <p:nvSpPr>
          <p:cNvPr id="19" name="Text Placeholder 3">
            <a:extLst>
              <a:ext uri="{FF2B5EF4-FFF2-40B4-BE49-F238E27FC236}">
                <a16:creationId xmlns:a16="http://schemas.microsoft.com/office/drawing/2014/main" id="{7C3544C3-FDC7-4C8F-A615-9529597C549D}"/>
              </a:ext>
            </a:extLst>
          </p:cNvPr>
          <p:cNvSpPr>
            <a:spLocks noGrp="1"/>
          </p:cNvSpPr>
          <p:nvPr>
            <p:ph type="body" sz="half" idx="45"/>
          </p:nvPr>
        </p:nvSpPr>
        <p:spPr>
          <a:xfrm>
            <a:off x="7915161" y="2982416"/>
            <a:ext cx="2197045" cy="519503"/>
          </a:xfrm>
        </p:spPr>
        <p:txBody>
          <a:bodyPr lIns="0" tIns="0" rIns="0" bIns="0" anchor="t" anchorCtr="0">
            <a:normAutofit/>
          </a:bodyPr>
          <a:lstStyle>
            <a:lvl1pPr marL="0" indent="0">
              <a:lnSpc>
                <a:spcPct val="100000"/>
              </a:lnSpc>
              <a:spcBef>
                <a:spcPts val="0"/>
              </a:spcBef>
              <a:buNone/>
              <a:defRPr lang="en-US" sz="120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a:t>Edit Master text styles</a:t>
            </a:r>
          </a:p>
        </p:txBody>
      </p:sp>
      <p:sp>
        <p:nvSpPr>
          <p:cNvPr id="22" name="Text Placeholder 3">
            <a:extLst>
              <a:ext uri="{FF2B5EF4-FFF2-40B4-BE49-F238E27FC236}">
                <a16:creationId xmlns:a16="http://schemas.microsoft.com/office/drawing/2014/main" id="{7691DC2D-3064-4822-9D2D-80D59EA85EBB}"/>
              </a:ext>
            </a:extLst>
          </p:cNvPr>
          <p:cNvSpPr>
            <a:spLocks noGrp="1"/>
          </p:cNvSpPr>
          <p:nvPr>
            <p:ph type="body" sz="half" idx="46" hasCustomPrompt="1"/>
          </p:nvPr>
        </p:nvSpPr>
        <p:spPr>
          <a:xfrm>
            <a:off x="8469062" y="1924687"/>
            <a:ext cx="1622417" cy="982274"/>
          </a:xfrm>
        </p:spPr>
        <p:txBody>
          <a:bodyPr lIns="0" rIns="0" bIns="0" anchor="ctr" anchorCtr="0">
            <a:normAutofit/>
          </a:bodyPr>
          <a:lstStyle>
            <a:lvl1pPr marL="0" indent="0">
              <a:spcBef>
                <a:spcPts val="0"/>
              </a:spcBef>
              <a:buNone/>
              <a:defRPr lang="en-US" sz="2200" b="1" kern="1200" dirty="0">
                <a:solidFill>
                  <a:schemeClr val="tx1"/>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Master text</a:t>
            </a:r>
            <a:br>
              <a:rPr lang="en-US" dirty="0"/>
            </a:br>
            <a:r>
              <a:rPr lang="en-US" dirty="0"/>
              <a:t>styles</a:t>
            </a:r>
          </a:p>
        </p:txBody>
      </p:sp>
      <p:sp>
        <p:nvSpPr>
          <p:cNvPr id="24" name="Picture Placeholder 12">
            <a:extLst>
              <a:ext uri="{FF2B5EF4-FFF2-40B4-BE49-F238E27FC236}">
                <a16:creationId xmlns:a16="http://schemas.microsoft.com/office/drawing/2014/main" id="{130FD286-B22E-4EEB-8B67-4CE7BF2FBA89}"/>
              </a:ext>
            </a:extLst>
          </p:cNvPr>
          <p:cNvSpPr>
            <a:spLocks noGrp="1"/>
          </p:cNvSpPr>
          <p:nvPr>
            <p:ph type="pic" sz="quarter" idx="48"/>
          </p:nvPr>
        </p:nvSpPr>
        <p:spPr>
          <a:xfrm>
            <a:off x="7921141" y="3605411"/>
            <a:ext cx="1280160" cy="896112"/>
          </a:xfrm>
          <a:ln>
            <a:solidFill>
              <a:schemeClr val="accent5"/>
            </a:solidFill>
          </a:ln>
        </p:spPr>
        <p:txBody>
          <a:bodyPr anchor="ctr" anchorCtr="0">
            <a:noAutofit/>
          </a:bodyPr>
          <a:lstStyle>
            <a:lvl1pPr marL="0" indent="0" algn="ctr">
              <a:buNone/>
              <a:defRPr sz="1400"/>
            </a:lvl1pPr>
          </a:lstStyle>
          <a:p>
            <a:r>
              <a:rPr lang="en-US"/>
              <a:t>Click icon to add picture</a:t>
            </a:r>
            <a:endParaRPr lang="ru-RU" dirty="0"/>
          </a:p>
        </p:txBody>
      </p:sp>
      <p:sp>
        <p:nvSpPr>
          <p:cNvPr id="25" name="Text Placeholder 3">
            <a:extLst>
              <a:ext uri="{FF2B5EF4-FFF2-40B4-BE49-F238E27FC236}">
                <a16:creationId xmlns:a16="http://schemas.microsoft.com/office/drawing/2014/main" id="{EDCAE751-A04A-4A9B-8EE4-3E1B64E955F3}"/>
              </a:ext>
            </a:extLst>
          </p:cNvPr>
          <p:cNvSpPr>
            <a:spLocks noGrp="1"/>
          </p:cNvSpPr>
          <p:nvPr>
            <p:ph type="body" sz="half" idx="49"/>
          </p:nvPr>
        </p:nvSpPr>
        <p:spPr>
          <a:xfrm>
            <a:off x="7888266" y="4704396"/>
            <a:ext cx="2223939" cy="519503"/>
          </a:xfrm>
        </p:spPr>
        <p:txBody>
          <a:bodyPr lIns="0" tIns="0" rIns="0" bIns="0" anchor="t" anchorCtr="0">
            <a:normAutofit/>
          </a:bodyPr>
          <a:lstStyle>
            <a:lvl1pPr marL="0" indent="0">
              <a:lnSpc>
                <a:spcPct val="100000"/>
              </a:lnSpc>
              <a:spcBef>
                <a:spcPts val="0"/>
              </a:spcBef>
              <a:buNone/>
              <a:defRPr lang="en-US" sz="120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a:t>Edit Master text styles</a:t>
            </a:r>
          </a:p>
        </p:txBody>
      </p:sp>
      <p:sp>
        <p:nvSpPr>
          <p:cNvPr id="26" name="Text Placeholder 3">
            <a:extLst>
              <a:ext uri="{FF2B5EF4-FFF2-40B4-BE49-F238E27FC236}">
                <a16:creationId xmlns:a16="http://schemas.microsoft.com/office/drawing/2014/main" id="{21FD07BB-52C2-4F52-A969-6778D844E8D4}"/>
              </a:ext>
            </a:extLst>
          </p:cNvPr>
          <p:cNvSpPr>
            <a:spLocks noGrp="1"/>
          </p:cNvSpPr>
          <p:nvPr>
            <p:ph type="body" sz="half" idx="50"/>
          </p:nvPr>
        </p:nvSpPr>
        <p:spPr>
          <a:xfrm>
            <a:off x="874713" y="5838788"/>
            <a:ext cx="8993089" cy="365122"/>
          </a:xfrm>
        </p:spPr>
        <p:txBody>
          <a:bodyPr lIns="0" tIns="0" rIns="0" bIns="0" anchor="t" anchorCtr="0">
            <a:normAutofit/>
          </a:bodyPr>
          <a:lstStyle>
            <a:lvl1pPr marL="0" indent="0" algn="l">
              <a:lnSpc>
                <a:spcPct val="100000"/>
              </a:lnSpc>
              <a:spcBef>
                <a:spcPts val="0"/>
              </a:spcBef>
              <a:buNone/>
              <a:defRPr lang="en-US" sz="120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27" name="Text Placeholder 3">
            <a:extLst>
              <a:ext uri="{FF2B5EF4-FFF2-40B4-BE49-F238E27FC236}">
                <a16:creationId xmlns:a16="http://schemas.microsoft.com/office/drawing/2014/main" id="{2E1D5C74-7DD8-44F1-8142-1961D0C932B3}"/>
              </a:ext>
            </a:extLst>
          </p:cNvPr>
          <p:cNvSpPr>
            <a:spLocks noGrp="1"/>
          </p:cNvSpPr>
          <p:nvPr>
            <p:ph type="body" sz="half" idx="51"/>
          </p:nvPr>
        </p:nvSpPr>
        <p:spPr>
          <a:xfrm>
            <a:off x="4955269" y="4704395"/>
            <a:ext cx="2048256" cy="519503"/>
          </a:xfrm>
        </p:spPr>
        <p:txBody>
          <a:bodyPr lIns="0" tIns="0" rIns="0" bIns="0" anchor="t" anchorCtr="0">
            <a:normAutofit/>
          </a:bodyPr>
          <a:lstStyle>
            <a:lvl1pPr marL="0" indent="0">
              <a:lnSpc>
                <a:spcPct val="100000"/>
              </a:lnSpc>
              <a:spcBef>
                <a:spcPts val="0"/>
              </a:spcBef>
              <a:buNone/>
              <a:defRPr lang="en-US" sz="120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a:t>Edit Master text styles</a:t>
            </a:r>
          </a:p>
        </p:txBody>
      </p:sp>
      <p:sp>
        <p:nvSpPr>
          <p:cNvPr id="28" name="Text Placeholder 7">
            <a:extLst>
              <a:ext uri="{FF2B5EF4-FFF2-40B4-BE49-F238E27FC236}">
                <a16:creationId xmlns:a16="http://schemas.microsoft.com/office/drawing/2014/main" id="{9A6D3509-A776-4654-B6B2-F528C9FE78EA}"/>
              </a:ext>
            </a:extLst>
          </p:cNvPr>
          <p:cNvSpPr>
            <a:spLocks noGrp="1"/>
          </p:cNvSpPr>
          <p:nvPr>
            <p:ph type="body" sz="quarter" idx="25" hasCustomPrompt="1"/>
          </p:nvPr>
        </p:nvSpPr>
        <p:spPr>
          <a:xfrm>
            <a:off x="838200" y="1951635"/>
            <a:ext cx="558402" cy="896112"/>
          </a:xfrm>
        </p:spPr>
        <p:txBody>
          <a:bodyPr lIns="0" tIns="0" rIns="0" bIns="0">
            <a:noAutofit/>
          </a:bodyPr>
          <a:lstStyle>
            <a:lvl1pPr marL="0" indent="0" algn="l">
              <a:buNone/>
              <a:defRPr sz="7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1</a:t>
            </a:r>
            <a:endParaRPr lang="ru-RU" dirty="0"/>
          </a:p>
        </p:txBody>
      </p:sp>
      <p:sp>
        <p:nvSpPr>
          <p:cNvPr id="29" name="Text Placeholder 7">
            <a:extLst>
              <a:ext uri="{FF2B5EF4-FFF2-40B4-BE49-F238E27FC236}">
                <a16:creationId xmlns:a16="http://schemas.microsoft.com/office/drawing/2014/main" id="{BCA4A1CD-2E82-40FA-88EC-3D9F238493C2}"/>
              </a:ext>
            </a:extLst>
          </p:cNvPr>
          <p:cNvSpPr>
            <a:spLocks noGrp="1"/>
          </p:cNvSpPr>
          <p:nvPr>
            <p:ph type="body" sz="quarter" idx="52" hasCustomPrompt="1"/>
          </p:nvPr>
        </p:nvSpPr>
        <p:spPr>
          <a:xfrm>
            <a:off x="4927665" y="1927715"/>
            <a:ext cx="558402" cy="896112"/>
          </a:xfrm>
        </p:spPr>
        <p:txBody>
          <a:bodyPr lIns="0" tIns="0" rIns="0" bIns="0">
            <a:noAutofit/>
          </a:bodyPr>
          <a:lstStyle>
            <a:lvl1pPr marL="0" indent="0" algn="l">
              <a:buNone/>
              <a:defRPr sz="7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1</a:t>
            </a:r>
            <a:endParaRPr lang="ru-RU" dirty="0"/>
          </a:p>
        </p:txBody>
      </p:sp>
      <p:sp>
        <p:nvSpPr>
          <p:cNvPr id="30" name="Text Placeholder 7">
            <a:extLst>
              <a:ext uri="{FF2B5EF4-FFF2-40B4-BE49-F238E27FC236}">
                <a16:creationId xmlns:a16="http://schemas.microsoft.com/office/drawing/2014/main" id="{476CA787-1443-453E-A0C1-A9391E1B647D}"/>
              </a:ext>
            </a:extLst>
          </p:cNvPr>
          <p:cNvSpPr>
            <a:spLocks noGrp="1"/>
          </p:cNvSpPr>
          <p:nvPr>
            <p:ph type="body" sz="quarter" idx="53" hasCustomPrompt="1"/>
          </p:nvPr>
        </p:nvSpPr>
        <p:spPr>
          <a:xfrm>
            <a:off x="7888266" y="1931188"/>
            <a:ext cx="558402" cy="896112"/>
          </a:xfrm>
        </p:spPr>
        <p:txBody>
          <a:bodyPr lIns="0" tIns="0" rIns="0" bIns="0">
            <a:noAutofit/>
          </a:bodyPr>
          <a:lstStyle>
            <a:lvl1pPr marL="0" indent="0" algn="l">
              <a:buNone/>
              <a:defRPr sz="7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1</a:t>
            </a:r>
            <a:endParaRPr lang="ru-RU" dirty="0"/>
          </a:p>
        </p:txBody>
      </p:sp>
    </p:spTree>
    <p:extLst>
      <p:ext uri="{BB962C8B-B14F-4D97-AF65-F5344CB8AC3E}">
        <p14:creationId xmlns:p14="http://schemas.microsoft.com/office/powerpoint/2010/main" val="706827135"/>
      </p:ext>
    </p:extLst>
  </p:cSld>
  <p:clrMapOvr>
    <a:masterClrMapping/>
  </p:clrMapOvr>
  <p:extLst mod="1">
    <p:ext uri="{DCECCB84-F9BA-43D5-87BE-67443E8EF086}">
      <p15:sldGuideLst xmlns:p15="http://schemas.microsoft.com/office/powerpoint/2012/main">
        <p15:guide id="4" orient="horz" pos="55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ight Picture and Caption">
    <p:spTree>
      <p:nvGrpSpPr>
        <p:cNvPr id="1" name=""/>
        <p:cNvGrpSpPr/>
        <p:nvPr/>
      </p:nvGrpSpPr>
      <p:grpSpPr>
        <a:xfrm>
          <a:off x="0" y="0"/>
          <a:ext cx="0" cy="0"/>
          <a:chOff x="0" y="0"/>
          <a:chExt cx="0" cy="0"/>
        </a:xfrm>
      </p:grpSpPr>
      <p:sp>
        <p:nvSpPr>
          <p:cNvPr id="10" name="Picture Placeholder 7">
            <a:extLst>
              <a:ext uri="{FF2B5EF4-FFF2-40B4-BE49-F238E27FC236}">
                <a16:creationId xmlns:a16="http://schemas.microsoft.com/office/drawing/2014/main" id="{BB0064D4-BDD6-4678-9FA4-3A77F1600A65}"/>
              </a:ext>
            </a:extLst>
          </p:cNvPr>
          <p:cNvSpPr>
            <a:spLocks noGrp="1"/>
          </p:cNvSpPr>
          <p:nvPr>
            <p:ph type="pic" sz="quarter" idx="14"/>
          </p:nvPr>
        </p:nvSpPr>
        <p:spPr>
          <a:xfrm>
            <a:off x="6096000" y="457199"/>
            <a:ext cx="5637276" cy="5959476"/>
          </a:xfrm>
        </p:spPr>
        <p:txBody>
          <a:bodyPr anchor="ctr" anchorCtr="0">
            <a:noAutofit/>
          </a:bodyPr>
          <a:lstStyle>
            <a:lvl1pPr marL="0" indent="0" algn="ctr">
              <a:buNone/>
              <a:defRPr/>
            </a:lvl1pPr>
          </a:lstStyle>
          <a:p>
            <a:r>
              <a:rPr lang="en-US"/>
              <a:t>Click icon to add picture</a:t>
            </a:r>
            <a:endParaRPr lang="ru-RU" dirty="0"/>
          </a:p>
        </p:txBody>
      </p:sp>
      <p:sp>
        <p:nvSpPr>
          <p:cNvPr id="2" name="Title 1">
            <a:extLst>
              <a:ext uri="{FF2B5EF4-FFF2-40B4-BE49-F238E27FC236}">
                <a16:creationId xmlns:a16="http://schemas.microsoft.com/office/drawing/2014/main" id="{C6B931B8-6920-4B59-AD28-CB99D1D3F1A4}"/>
              </a:ext>
            </a:extLst>
          </p:cNvPr>
          <p:cNvSpPr>
            <a:spLocks noGrp="1"/>
          </p:cNvSpPr>
          <p:nvPr>
            <p:ph type="title"/>
          </p:nvPr>
        </p:nvSpPr>
        <p:spPr>
          <a:xfrm>
            <a:off x="830127" y="1436915"/>
            <a:ext cx="4584212" cy="1001338"/>
          </a:xfrm>
        </p:spPr>
        <p:txBody>
          <a:bodyPr lIns="36000" tIns="0" rIns="0" bIns="0" anchor="b">
            <a:normAutofit/>
          </a:bodyPr>
          <a:lstStyle>
            <a:lvl1pPr>
              <a:defRPr sz="3600"/>
            </a:lvl1p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C246A6A6-0C1D-4435-9DB9-9E50E52E8DA2}"/>
              </a:ext>
            </a:extLst>
          </p:cNvPr>
          <p:cNvSpPr>
            <a:spLocks noGrp="1"/>
          </p:cNvSpPr>
          <p:nvPr>
            <p:ph type="body" idx="1"/>
          </p:nvPr>
        </p:nvSpPr>
        <p:spPr>
          <a:xfrm>
            <a:off x="830127" y="2545450"/>
            <a:ext cx="4584212" cy="540000"/>
          </a:xfrm>
        </p:spPr>
        <p:txBody>
          <a:bodyPr lIns="36000" tIns="0" rIns="0" bIns="0">
            <a:norm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71144CC-98A7-494C-8C18-4B4DD609498F}"/>
              </a:ext>
            </a:extLst>
          </p:cNvPr>
          <p:cNvSpPr>
            <a:spLocks noGrp="1"/>
          </p:cNvSpPr>
          <p:nvPr>
            <p:ph type="dt" sz="half" idx="10"/>
          </p:nvPr>
        </p:nvSpPr>
        <p:spPr>
          <a:xfrm>
            <a:off x="10265399" y="5810400"/>
            <a:ext cx="1080000" cy="234000"/>
          </a:xfrm>
        </p:spPr>
        <p:txBody>
          <a:bodyPr anchor="b" anchorCtr="0"/>
          <a:lstStyle>
            <a:lvl1pPr>
              <a:defRPr>
                <a:solidFill>
                  <a:schemeClr val="accent5">
                    <a:lumMod val="50000"/>
                  </a:schemeClr>
                </a:solidFill>
              </a:defRPr>
            </a:lvl1pPr>
          </a:lstStyle>
          <a:p>
            <a:fld id="{BC23DBD1-F259-4AEB-A7D9-D728D6E04490}" type="datetime1">
              <a:rPr lang="en-US" smtClean="0"/>
              <a:t>5/23/19</a:t>
            </a:fld>
            <a:endParaRPr lang="ru-RU" dirty="0"/>
          </a:p>
        </p:txBody>
      </p:sp>
      <p:sp>
        <p:nvSpPr>
          <p:cNvPr id="5" name="Footer Placeholder 4">
            <a:extLst>
              <a:ext uri="{FF2B5EF4-FFF2-40B4-BE49-F238E27FC236}">
                <a16:creationId xmlns:a16="http://schemas.microsoft.com/office/drawing/2014/main" id="{5287AD20-725D-45E4-8D6A-08EF4C81833B}"/>
              </a:ext>
            </a:extLst>
          </p:cNvPr>
          <p:cNvSpPr>
            <a:spLocks noGrp="1"/>
          </p:cNvSpPr>
          <p:nvPr>
            <p:ph type="ftr" sz="quarter" idx="11"/>
          </p:nvPr>
        </p:nvSpPr>
        <p:spPr/>
        <p:txBody>
          <a:bodyPr/>
          <a:lstStyle>
            <a:lvl1pPr>
              <a:defRPr>
                <a:solidFill>
                  <a:schemeClr val="accent5">
                    <a:lumMod val="50000"/>
                  </a:schemeClr>
                </a:solidFill>
              </a:defRPr>
            </a:lvl1pPr>
          </a:lstStyle>
          <a:p>
            <a:r>
              <a:rPr lang="en-US" dirty="0"/>
              <a:t>ADD A FOOTER</a:t>
            </a:r>
            <a:endParaRPr lang="ru-RU" dirty="0"/>
          </a:p>
        </p:txBody>
      </p:sp>
      <p:sp>
        <p:nvSpPr>
          <p:cNvPr id="6" name="Slide Number Placeholder 5">
            <a:extLst>
              <a:ext uri="{FF2B5EF4-FFF2-40B4-BE49-F238E27FC236}">
                <a16:creationId xmlns:a16="http://schemas.microsoft.com/office/drawing/2014/main" id="{F586A1DB-63FF-4850-A872-85EE7C08769C}"/>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7" name="Text Placeholder 2">
            <a:extLst>
              <a:ext uri="{FF2B5EF4-FFF2-40B4-BE49-F238E27FC236}">
                <a16:creationId xmlns:a16="http://schemas.microsoft.com/office/drawing/2014/main" id="{13548F99-E128-4301-95D8-8FDACDA5912F}"/>
              </a:ext>
            </a:extLst>
          </p:cNvPr>
          <p:cNvSpPr>
            <a:spLocks noGrp="1"/>
          </p:cNvSpPr>
          <p:nvPr>
            <p:ph type="body" idx="13"/>
          </p:nvPr>
        </p:nvSpPr>
        <p:spPr>
          <a:xfrm>
            <a:off x="830128" y="3300065"/>
            <a:ext cx="4584212" cy="1745768"/>
          </a:xfrm>
        </p:spPr>
        <p:txBody>
          <a:bodyPr lIns="36000" tIns="0" rIns="0" bIns="0">
            <a:normAutofit/>
          </a:bodyPr>
          <a:lstStyle>
            <a:lvl1pPr marL="216000" indent="-216000">
              <a:spcBef>
                <a:spcPts val="600"/>
              </a:spcBef>
              <a:buClr>
                <a:schemeClr val="accent1">
                  <a:lumMod val="40000"/>
                  <a:lumOff val="60000"/>
                </a:schemeClr>
              </a:buClr>
              <a:buSzPct val="125000"/>
              <a:buFont typeface="Wingdings" panose="05000000000000000000" pitchFamily="2" charset="2"/>
              <a:buChar char="§"/>
              <a:defRPr sz="1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2" name="Picture Placeholder 11">
            <a:extLst>
              <a:ext uri="{FF2B5EF4-FFF2-40B4-BE49-F238E27FC236}">
                <a16:creationId xmlns:a16="http://schemas.microsoft.com/office/drawing/2014/main" id="{11C7490E-08AD-4189-8849-3BD35E900B86}"/>
              </a:ext>
            </a:extLst>
          </p:cNvPr>
          <p:cNvSpPr>
            <a:spLocks noGrp="1"/>
          </p:cNvSpPr>
          <p:nvPr>
            <p:ph type="pic" sz="quarter" idx="15"/>
          </p:nvPr>
        </p:nvSpPr>
        <p:spPr>
          <a:xfrm>
            <a:off x="884897" y="805589"/>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809611375"/>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icture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466C2-B08E-47AF-9DA7-104243999B45}"/>
              </a:ext>
            </a:extLst>
          </p:cNvPr>
          <p:cNvSpPr>
            <a:spLocks noGrp="1"/>
          </p:cNvSpPr>
          <p:nvPr>
            <p:ph type="title" hasCustomPrompt="1"/>
          </p:nvPr>
        </p:nvSpPr>
        <p:spPr>
          <a:xfrm>
            <a:off x="6726213" y="2264012"/>
            <a:ext cx="4584212" cy="540000"/>
          </a:xfrm>
        </p:spPr>
        <p:txBody>
          <a:bodyPr lIns="36000" tIns="0" rIns="0" bIns="0"/>
          <a:lstStyle/>
          <a:p>
            <a:r>
              <a:rPr lang="en-US" dirty="0"/>
              <a:t>Click to edit title style</a:t>
            </a:r>
            <a:endParaRPr lang="ru-RU" dirty="0"/>
          </a:p>
        </p:txBody>
      </p:sp>
      <p:sp>
        <p:nvSpPr>
          <p:cNvPr id="7" name="Date Placeholder 6">
            <a:extLst>
              <a:ext uri="{FF2B5EF4-FFF2-40B4-BE49-F238E27FC236}">
                <a16:creationId xmlns:a16="http://schemas.microsoft.com/office/drawing/2014/main" id="{0AA31567-B240-40D5-82F7-A7DBFE5DDBDF}"/>
              </a:ext>
            </a:extLst>
          </p:cNvPr>
          <p:cNvSpPr>
            <a:spLocks noGrp="1"/>
          </p:cNvSpPr>
          <p:nvPr>
            <p:ph type="dt" sz="half" idx="10"/>
          </p:nvPr>
        </p:nvSpPr>
        <p:spPr>
          <a:xfrm>
            <a:off x="10265399" y="5810400"/>
            <a:ext cx="1080000" cy="234000"/>
          </a:xfrm>
        </p:spPr>
        <p:txBody>
          <a:bodyPr/>
          <a:lstStyle/>
          <a:p>
            <a:fld id="{23D0A551-48C9-48F6-BF4E-DE641842128B}" type="datetime1">
              <a:rPr lang="en-US" smtClean="0"/>
              <a:t>5/23/19</a:t>
            </a:fld>
            <a:endParaRPr lang="ru-RU" dirty="0"/>
          </a:p>
        </p:txBody>
      </p:sp>
      <p:sp>
        <p:nvSpPr>
          <p:cNvPr id="8" name="Footer Placeholder 7">
            <a:extLst>
              <a:ext uri="{FF2B5EF4-FFF2-40B4-BE49-F238E27FC236}">
                <a16:creationId xmlns:a16="http://schemas.microsoft.com/office/drawing/2014/main" id="{20CFCD12-4263-4A80-B68E-F72622E6ADC5}"/>
              </a:ext>
            </a:extLst>
          </p:cNvPr>
          <p:cNvSpPr>
            <a:spLocks noGrp="1"/>
          </p:cNvSpPr>
          <p:nvPr>
            <p:ph type="ftr" sz="quarter" idx="11"/>
          </p:nvPr>
        </p:nvSpPr>
        <p:spPr/>
        <p:txBody>
          <a:bodyPr/>
          <a:lstStyle/>
          <a:p>
            <a:r>
              <a:rPr lang="en-US" dirty="0"/>
              <a:t>ADD A FOOTER</a:t>
            </a:r>
            <a:endParaRPr lang="ru-RU" dirty="0"/>
          </a:p>
        </p:txBody>
      </p:sp>
      <p:sp>
        <p:nvSpPr>
          <p:cNvPr id="9" name="Slide Number Placeholder 8">
            <a:extLst>
              <a:ext uri="{FF2B5EF4-FFF2-40B4-BE49-F238E27FC236}">
                <a16:creationId xmlns:a16="http://schemas.microsoft.com/office/drawing/2014/main" id="{A641E74F-5D68-44E6-AE69-70A1A935E91D}"/>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35" name="Picture Placeholder 7">
            <a:extLst>
              <a:ext uri="{FF2B5EF4-FFF2-40B4-BE49-F238E27FC236}">
                <a16:creationId xmlns:a16="http://schemas.microsoft.com/office/drawing/2014/main" id="{CD3882F6-C786-40F3-902A-6D4D2E6ED789}"/>
              </a:ext>
            </a:extLst>
          </p:cNvPr>
          <p:cNvSpPr>
            <a:spLocks noGrp="1"/>
          </p:cNvSpPr>
          <p:nvPr>
            <p:ph type="pic" sz="quarter" idx="14"/>
          </p:nvPr>
        </p:nvSpPr>
        <p:spPr>
          <a:xfrm>
            <a:off x="454854" y="457199"/>
            <a:ext cx="5637276" cy="5959476"/>
          </a:xfrm>
        </p:spPr>
        <p:txBody>
          <a:bodyPr anchor="ctr" anchorCtr="0">
            <a:noAutofit/>
          </a:bodyPr>
          <a:lstStyle>
            <a:lvl1pPr marL="0" indent="0" algn="ctr">
              <a:buNone/>
              <a:defRPr/>
            </a:lvl1pPr>
          </a:lstStyle>
          <a:p>
            <a:r>
              <a:rPr lang="en-US"/>
              <a:t>Click icon to add picture</a:t>
            </a:r>
            <a:endParaRPr lang="ru-RU" dirty="0"/>
          </a:p>
        </p:txBody>
      </p:sp>
      <p:sp>
        <p:nvSpPr>
          <p:cNvPr id="37" name="Text Placeholder 2">
            <a:extLst>
              <a:ext uri="{FF2B5EF4-FFF2-40B4-BE49-F238E27FC236}">
                <a16:creationId xmlns:a16="http://schemas.microsoft.com/office/drawing/2014/main" id="{1100B10F-F811-4557-88AB-52E9E7FE0378}"/>
              </a:ext>
            </a:extLst>
          </p:cNvPr>
          <p:cNvSpPr>
            <a:spLocks noGrp="1"/>
          </p:cNvSpPr>
          <p:nvPr>
            <p:ph type="body" idx="13"/>
          </p:nvPr>
        </p:nvSpPr>
        <p:spPr>
          <a:xfrm>
            <a:off x="6726213" y="2990573"/>
            <a:ext cx="4584212" cy="2467690"/>
          </a:xfrm>
        </p:spPr>
        <p:txBody>
          <a:bodyPr lIns="36000" tIns="0" rIns="0" bIns="0">
            <a:normAutofit/>
          </a:bodyPr>
          <a:lstStyle>
            <a:lvl1pPr marL="216000" indent="-216000">
              <a:spcBef>
                <a:spcPts val="600"/>
              </a:spcBef>
              <a:buClr>
                <a:schemeClr val="accent1">
                  <a:lumMod val="40000"/>
                  <a:lumOff val="60000"/>
                </a:schemeClr>
              </a:buClr>
              <a:buSzPct val="125000"/>
              <a:buFont typeface="Wingdings" panose="05000000000000000000" pitchFamily="2" charset="2"/>
              <a:buChar char="§"/>
              <a:defRPr sz="1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0"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1509928518"/>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cons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466C2-B08E-47AF-9DA7-104243999B45}"/>
              </a:ext>
            </a:extLst>
          </p:cNvPr>
          <p:cNvSpPr>
            <a:spLocks noGrp="1"/>
          </p:cNvSpPr>
          <p:nvPr>
            <p:ph type="title"/>
          </p:nvPr>
        </p:nvSpPr>
        <p:spPr>
          <a:xfrm>
            <a:off x="838200" y="742867"/>
            <a:ext cx="9037320" cy="566931"/>
          </a:xfrm>
        </p:spPr>
        <p:txBody>
          <a:bodyPr lIns="36000" tIns="0" rIns="0" bIns="0"/>
          <a:lstStyle/>
          <a:p>
            <a:r>
              <a:rPr lang="en-US"/>
              <a:t>Click to edit Master title style</a:t>
            </a:r>
            <a:endParaRPr lang="ru-RU" dirty="0"/>
          </a:p>
        </p:txBody>
      </p:sp>
      <p:sp>
        <p:nvSpPr>
          <p:cNvPr id="3" name="Text Placeholder 2">
            <a:extLst>
              <a:ext uri="{FF2B5EF4-FFF2-40B4-BE49-F238E27FC236}">
                <a16:creationId xmlns:a16="http://schemas.microsoft.com/office/drawing/2014/main" id="{8DCD31C4-8140-4486-8E32-7EA32B162A92}"/>
              </a:ext>
            </a:extLst>
          </p:cNvPr>
          <p:cNvSpPr>
            <a:spLocks noGrp="1"/>
          </p:cNvSpPr>
          <p:nvPr>
            <p:ph type="body" idx="1"/>
          </p:nvPr>
        </p:nvSpPr>
        <p:spPr>
          <a:xfrm>
            <a:off x="836612" y="2950868"/>
            <a:ext cx="4866745"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a:extLst>
              <a:ext uri="{FF2B5EF4-FFF2-40B4-BE49-F238E27FC236}">
                <a16:creationId xmlns:a16="http://schemas.microsoft.com/office/drawing/2014/main" id="{0AA31567-B240-40D5-82F7-A7DBFE5DDBDF}"/>
              </a:ext>
            </a:extLst>
          </p:cNvPr>
          <p:cNvSpPr>
            <a:spLocks noGrp="1"/>
          </p:cNvSpPr>
          <p:nvPr>
            <p:ph type="dt" sz="half" idx="10"/>
          </p:nvPr>
        </p:nvSpPr>
        <p:spPr/>
        <p:txBody>
          <a:bodyPr/>
          <a:lstStyle/>
          <a:p>
            <a:fld id="{23D0A551-48C9-48F6-BF4E-DE641842128B}" type="datetime1">
              <a:rPr lang="en-US" smtClean="0"/>
              <a:t>5/23/19</a:t>
            </a:fld>
            <a:endParaRPr lang="ru-RU" dirty="0"/>
          </a:p>
        </p:txBody>
      </p:sp>
      <p:sp>
        <p:nvSpPr>
          <p:cNvPr id="8" name="Footer Placeholder 7">
            <a:extLst>
              <a:ext uri="{FF2B5EF4-FFF2-40B4-BE49-F238E27FC236}">
                <a16:creationId xmlns:a16="http://schemas.microsoft.com/office/drawing/2014/main" id="{20CFCD12-4263-4A80-B68E-F72622E6ADC5}"/>
              </a:ext>
            </a:extLst>
          </p:cNvPr>
          <p:cNvSpPr>
            <a:spLocks noGrp="1"/>
          </p:cNvSpPr>
          <p:nvPr>
            <p:ph type="ftr" sz="quarter" idx="11"/>
          </p:nvPr>
        </p:nvSpPr>
        <p:spPr/>
        <p:txBody>
          <a:bodyPr/>
          <a:lstStyle/>
          <a:p>
            <a:r>
              <a:rPr lang="en-US" dirty="0"/>
              <a:t>ADD A FOOTER</a:t>
            </a:r>
            <a:endParaRPr lang="ru-RU" dirty="0"/>
          </a:p>
        </p:txBody>
      </p:sp>
      <p:sp>
        <p:nvSpPr>
          <p:cNvPr id="9" name="Slide Number Placeholder 8">
            <a:extLst>
              <a:ext uri="{FF2B5EF4-FFF2-40B4-BE49-F238E27FC236}">
                <a16:creationId xmlns:a16="http://schemas.microsoft.com/office/drawing/2014/main" id="{A641E74F-5D68-44E6-AE69-70A1A935E91D}"/>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12" name="Text Placeholder 11">
            <a:extLst>
              <a:ext uri="{FF2B5EF4-FFF2-40B4-BE49-F238E27FC236}">
                <a16:creationId xmlns:a16="http://schemas.microsoft.com/office/drawing/2014/main" id="{801E1CE2-D1DE-4252-B61A-6630E4C2CA05}"/>
              </a:ext>
            </a:extLst>
          </p:cNvPr>
          <p:cNvSpPr>
            <a:spLocks noGrp="1"/>
          </p:cNvSpPr>
          <p:nvPr>
            <p:ph type="body" sz="quarter" idx="13"/>
          </p:nvPr>
        </p:nvSpPr>
        <p:spPr>
          <a:xfrm>
            <a:off x="836612" y="3322311"/>
            <a:ext cx="4866745" cy="540000"/>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13" name="Text Placeholder 2">
            <a:extLst>
              <a:ext uri="{FF2B5EF4-FFF2-40B4-BE49-F238E27FC236}">
                <a16:creationId xmlns:a16="http://schemas.microsoft.com/office/drawing/2014/main" id="{3919B118-F379-4011-B1CF-E685CC09FA38}"/>
              </a:ext>
            </a:extLst>
          </p:cNvPr>
          <p:cNvSpPr>
            <a:spLocks noGrp="1"/>
          </p:cNvSpPr>
          <p:nvPr>
            <p:ph type="body" idx="14"/>
          </p:nvPr>
        </p:nvSpPr>
        <p:spPr>
          <a:xfrm>
            <a:off x="6486746" y="2950868"/>
            <a:ext cx="4866745"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4" name="Text Placeholder 11">
            <a:extLst>
              <a:ext uri="{FF2B5EF4-FFF2-40B4-BE49-F238E27FC236}">
                <a16:creationId xmlns:a16="http://schemas.microsoft.com/office/drawing/2014/main" id="{CF59DFEB-5DA9-4E64-84A0-3FAA808064B5}"/>
              </a:ext>
            </a:extLst>
          </p:cNvPr>
          <p:cNvSpPr>
            <a:spLocks noGrp="1"/>
          </p:cNvSpPr>
          <p:nvPr>
            <p:ph type="body" sz="quarter" idx="15"/>
          </p:nvPr>
        </p:nvSpPr>
        <p:spPr>
          <a:xfrm>
            <a:off x="6486746" y="3318403"/>
            <a:ext cx="4866745" cy="540000"/>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16" name="Picture Placeholder 15">
            <a:extLst>
              <a:ext uri="{FF2B5EF4-FFF2-40B4-BE49-F238E27FC236}">
                <a16:creationId xmlns:a16="http://schemas.microsoft.com/office/drawing/2014/main" id="{E6F4EC4F-5660-46EA-97AC-4F2DD125B485}"/>
              </a:ext>
            </a:extLst>
          </p:cNvPr>
          <p:cNvSpPr>
            <a:spLocks noGrp="1"/>
          </p:cNvSpPr>
          <p:nvPr>
            <p:ph type="pic" sz="quarter" idx="16"/>
          </p:nvPr>
        </p:nvSpPr>
        <p:spPr>
          <a:xfrm>
            <a:off x="836612" y="2284186"/>
            <a:ext cx="612648" cy="557784"/>
          </a:xfrm>
        </p:spPr>
        <p:txBody>
          <a:bodyPr anchor="ctr" anchorCtr="0">
            <a:noAutofit/>
          </a:bodyPr>
          <a:lstStyle>
            <a:lvl1pPr marL="0" indent="0" algn="ctr">
              <a:buNone/>
              <a:defRPr sz="900"/>
            </a:lvl1pPr>
          </a:lstStyle>
          <a:p>
            <a:r>
              <a:rPr lang="en-US"/>
              <a:t>Click icon to add picture</a:t>
            </a:r>
            <a:endParaRPr lang="ru-RU" dirty="0"/>
          </a:p>
        </p:txBody>
      </p:sp>
      <p:sp>
        <p:nvSpPr>
          <p:cNvPr id="17" name="Picture Placeholder 15">
            <a:extLst>
              <a:ext uri="{FF2B5EF4-FFF2-40B4-BE49-F238E27FC236}">
                <a16:creationId xmlns:a16="http://schemas.microsoft.com/office/drawing/2014/main" id="{F842B3BB-CE92-4AEA-A2FF-5EEC732A4EFF}"/>
              </a:ext>
            </a:extLst>
          </p:cNvPr>
          <p:cNvSpPr>
            <a:spLocks noGrp="1"/>
          </p:cNvSpPr>
          <p:nvPr>
            <p:ph type="pic" sz="quarter" idx="17"/>
          </p:nvPr>
        </p:nvSpPr>
        <p:spPr>
          <a:xfrm>
            <a:off x="6486746" y="2284186"/>
            <a:ext cx="612648" cy="557784"/>
          </a:xfrm>
        </p:spPr>
        <p:txBody>
          <a:bodyPr anchor="ctr" anchorCtr="0">
            <a:noAutofit/>
          </a:bodyPr>
          <a:lstStyle>
            <a:lvl1pPr marL="0" indent="0" algn="ctr">
              <a:buNone/>
              <a:defRPr sz="900"/>
            </a:lvl1pPr>
          </a:lstStyle>
          <a:p>
            <a:r>
              <a:rPr lang="en-US"/>
              <a:t>Click icon to add picture</a:t>
            </a:r>
            <a:endParaRPr lang="ru-RU" dirty="0"/>
          </a:p>
        </p:txBody>
      </p:sp>
      <p:sp>
        <p:nvSpPr>
          <p:cNvPr id="26" name="Text Placeholder 2">
            <a:extLst>
              <a:ext uri="{FF2B5EF4-FFF2-40B4-BE49-F238E27FC236}">
                <a16:creationId xmlns:a16="http://schemas.microsoft.com/office/drawing/2014/main" id="{797EA708-3A77-4F99-A2EA-0333462ED1F9}"/>
              </a:ext>
            </a:extLst>
          </p:cNvPr>
          <p:cNvSpPr>
            <a:spLocks noGrp="1"/>
          </p:cNvSpPr>
          <p:nvPr>
            <p:ph type="body" idx="18"/>
          </p:nvPr>
        </p:nvSpPr>
        <p:spPr>
          <a:xfrm>
            <a:off x="836612" y="4654845"/>
            <a:ext cx="4866745"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7" name="Text Placeholder 11">
            <a:extLst>
              <a:ext uri="{FF2B5EF4-FFF2-40B4-BE49-F238E27FC236}">
                <a16:creationId xmlns:a16="http://schemas.microsoft.com/office/drawing/2014/main" id="{67207F0C-C876-4E0B-B625-1FDCC3DE6BB8}"/>
              </a:ext>
            </a:extLst>
          </p:cNvPr>
          <p:cNvSpPr>
            <a:spLocks noGrp="1"/>
          </p:cNvSpPr>
          <p:nvPr>
            <p:ph type="body" sz="quarter" idx="19"/>
          </p:nvPr>
        </p:nvSpPr>
        <p:spPr>
          <a:xfrm>
            <a:off x="836612" y="5026287"/>
            <a:ext cx="4866745" cy="540000"/>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28" name="Text Placeholder 2">
            <a:extLst>
              <a:ext uri="{FF2B5EF4-FFF2-40B4-BE49-F238E27FC236}">
                <a16:creationId xmlns:a16="http://schemas.microsoft.com/office/drawing/2014/main" id="{8D53F1E4-6C15-48EA-8342-A2127473F132}"/>
              </a:ext>
            </a:extLst>
          </p:cNvPr>
          <p:cNvSpPr>
            <a:spLocks noGrp="1"/>
          </p:cNvSpPr>
          <p:nvPr>
            <p:ph type="body" idx="20"/>
          </p:nvPr>
        </p:nvSpPr>
        <p:spPr>
          <a:xfrm>
            <a:off x="6486746" y="4654845"/>
            <a:ext cx="4866745"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Text Placeholder 11">
            <a:extLst>
              <a:ext uri="{FF2B5EF4-FFF2-40B4-BE49-F238E27FC236}">
                <a16:creationId xmlns:a16="http://schemas.microsoft.com/office/drawing/2014/main" id="{F3CFD351-584A-4587-BC54-F35254DC7E24}"/>
              </a:ext>
            </a:extLst>
          </p:cNvPr>
          <p:cNvSpPr>
            <a:spLocks noGrp="1"/>
          </p:cNvSpPr>
          <p:nvPr>
            <p:ph type="body" sz="quarter" idx="21"/>
          </p:nvPr>
        </p:nvSpPr>
        <p:spPr>
          <a:xfrm>
            <a:off x="6486746" y="5022379"/>
            <a:ext cx="4866745" cy="540000"/>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30" name="Picture Placeholder 15">
            <a:extLst>
              <a:ext uri="{FF2B5EF4-FFF2-40B4-BE49-F238E27FC236}">
                <a16:creationId xmlns:a16="http://schemas.microsoft.com/office/drawing/2014/main" id="{1303F657-7B5B-4B28-8EAA-386438351FB4}"/>
              </a:ext>
            </a:extLst>
          </p:cNvPr>
          <p:cNvSpPr>
            <a:spLocks noGrp="1"/>
          </p:cNvSpPr>
          <p:nvPr>
            <p:ph type="pic" sz="quarter" idx="22"/>
          </p:nvPr>
        </p:nvSpPr>
        <p:spPr>
          <a:xfrm>
            <a:off x="836612" y="3988163"/>
            <a:ext cx="612648" cy="557784"/>
          </a:xfrm>
        </p:spPr>
        <p:txBody>
          <a:bodyPr anchor="ctr" anchorCtr="0">
            <a:noAutofit/>
          </a:bodyPr>
          <a:lstStyle>
            <a:lvl1pPr marL="0" indent="0" algn="ctr">
              <a:buNone/>
              <a:defRPr sz="900"/>
            </a:lvl1pPr>
          </a:lstStyle>
          <a:p>
            <a:r>
              <a:rPr lang="en-US"/>
              <a:t>Click icon to add picture</a:t>
            </a:r>
            <a:endParaRPr lang="ru-RU" dirty="0"/>
          </a:p>
        </p:txBody>
      </p:sp>
      <p:sp>
        <p:nvSpPr>
          <p:cNvPr id="31" name="Picture Placeholder 15">
            <a:extLst>
              <a:ext uri="{FF2B5EF4-FFF2-40B4-BE49-F238E27FC236}">
                <a16:creationId xmlns:a16="http://schemas.microsoft.com/office/drawing/2014/main" id="{F994D41E-0FC7-48BC-98E8-C6B199A7B04F}"/>
              </a:ext>
            </a:extLst>
          </p:cNvPr>
          <p:cNvSpPr>
            <a:spLocks noGrp="1"/>
          </p:cNvSpPr>
          <p:nvPr>
            <p:ph type="pic" sz="quarter" idx="23"/>
          </p:nvPr>
        </p:nvSpPr>
        <p:spPr>
          <a:xfrm>
            <a:off x="6486746" y="3988163"/>
            <a:ext cx="612648" cy="557784"/>
          </a:xfrm>
        </p:spPr>
        <p:txBody>
          <a:bodyPr anchor="ctr" anchorCtr="0">
            <a:noAutofit/>
          </a:bodyPr>
          <a:lstStyle>
            <a:lvl1pPr marL="0" indent="0" algn="ctr">
              <a:buNone/>
              <a:defRPr sz="900"/>
            </a:lvl1pPr>
          </a:lstStyle>
          <a:p>
            <a:r>
              <a:rPr lang="en-US"/>
              <a:t>Click icon to add picture</a:t>
            </a:r>
            <a:endParaRPr lang="ru-RU" dirty="0"/>
          </a:p>
        </p:txBody>
      </p:sp>
      <p:sp>
        <p:nvSpPr>
          <p:cNvPr id="33" name="Text Placeholder 2">
            <a:extLst>
              <a:ext uri="{FF2B5EF4-FFF2-40B4-BE49-F238E27FC236}">
                <a16:creationId xmlns:a16="http://schemas.microsoft.com/office/drawing/2014/main" id="{68514664-8AD0-4DF7-8C6F-12FFA6BEA7B2}"/>
              </a:ext>
            </a:extLst>
          </p:cNvPr>
          <p:cNvSpPr>
            <a:spLocks noGrp="1"/>
          </p:cNvSpPr>
          <p:nvPr>
            <p:ph type="body" idx="24"/>
          </p:nvPr>
        </p:nvSpPr>
        <p:spPr>
          <a:xfrm>
            <a:off x="838200" y="1377833"/>
            <a:ext cx="9037320" cy="540000"/>
          </a:xfrm>
        </p:spPr>
        <p:txBody>
          <a:bodyPr lIns="36000" tIns="0" rIns="0" bIns="0">
            <a:norm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34"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2408348538"/>
      </p:ext>
    </p:extLst>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nitor and Two Text Blocks">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BDE44FD2-4D01-4152-92DA-14AD1463CC94}"/>
              </a:ext>
            </a:extLst>
          </p:cNvPr>
          <p:cNvSpPr/>
          <p:nvPr userDrawn="1"/>
        </p:nvSpPr>
        <p:spPr>
          <a:xfrm>
            <a:off x="879144" y="2301657"/>
            <a:ext cx="5257799" cy="4374516"/>
          </a:xfrm>
          <a:prstGeom prst="rect">
            <a:avLst/>
          </a:prstGeom>
          <a:blipFill>
            <a:blip r:embed="rId2"/>
            <a:srcRect/>
            <a:stretch>
              <a:fillRect l="-2654" t="-2825" r="2654" b="-101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 name="Title 1">
            <a:extLst>
              <a:ext uri="{FF2B5EF4-FFF2-40B4-BE49-F238E27FC236}">
                <a16:creationId xmlns:a16="http://schemas.microsoft.com/office/drawing/2014/main" id="{432466C2-B08E-47AF-9DA7-104243999B45}"/>
              </a:ext>
            </a:extLst>
          </p:cNvPr>
          <p:cNvSpPr>
            <a:spLocks noGrp="1"/>
          </p:cNvSpPr>
          <p:nvPr>
            <p:ph type="title"/>
          </p:nvPr>
        </p:nvSpPr>
        <p:spPr>
          <a:xfrm>
            <a:off x="838200" y="742867"/>
            <a:ext cx="9037320" cy="566931"/>
          </a:xfrm>
        </p:spPr>
        <p:txBody>
          <a:bodyPr lIns="36000" tIns="0" rIns="0" bIns="0"/>
          <a:lstStyle/>
          <a:p>
            <a:r>
              <a:rPr lang="en-US"/>
              <a:t>Click to edit Master title style</a:t>
            </a:r>
            <a:endParaRPr lang="ru-RU" dirty="0"/>
          </a:p>
        </p:txBody>
      </p:sp>
      <p:sp>
        <p:nvSpPr>
          <p:cNvPr id="7" name="Date Placeholder 6">
            <a:extLst>
              <a:ext uri="{FF2B5EF4-FFF2-40B4-BE49-F238E27FC236}">
                <a16:creationId xmlns:a16="http://schemas.microsoft.com/office/drawing/2014/main" id="{0AA31567-B240-40D5-82F7-A7DBFE5DDBDF}"/>
              </a:ext>
            </a:extLst>
          </p:cNvPr>
          <p:cNvSpPr>
            <a:spLocks noGrp="1"/>
          </p:cNvSpPr>
          <p:nvPr>
            <p:ph type="dt" sz="half" idx="10"/>
          </p:nvPr>
        </p:nvSpPr>
        <p:spPr/>
        <p:txBody>
          <a:bodyPr/>
          <a:lstStyle/>
          <a:p>
            <a:fld id="{D8FBFFEB-7D66-4958-8CB8-D2B18C6A5A9B}" type="datetime1">
              <a:rPr lang="en-US" smtClean="0"/>
              <a:t>5/23/19</a:t>
            </a:fld>
            <a:endParaRPr lang="ru-RU" dirty="0"/>
          </a:p>
        </p:txBody>
      </p:sp>
      <p:sp>
        <p:nvSpPr>
          <p:cNvPr id="8" name="Footer Placeholder 7">
            <a:extLst>
              <a:ext uri="{FF2B5EF4-FFF2-40B4-BE49-F238E27FC236}">
                <a16:creationId xmlns:a16="http://schemas.microsoft.com/office/drawing/2014/main" id="{20CFCD12-4263-4A80-B68E-F72622E6ADC5}"/>
              </a:ext>
            </a:extLst>
          </p:cNvPr>
          <p:cNvSpPr>
            <a:spLocks noGrp="1"/>
          </p:cNvSpPr>
          <p:nvPr>
            <p:ph type="ftr" sz="quarter" idx="11"/>
          </p:nvPr>
        </p:nvSpPr>
        <p:spPr/>
        <p:txBody>
          <a:bodyPr/>
          <a:lstStyle/>
          <a:p>
            <a:r>
              <a:rPr lang="en-US" dirty="0"/>
              <a:t>ADD A FOOTER</a:t>
            </a:r>
            <a:endParaRPr lang="ru-RU" dirty="0"/>
          </a:p>
        </p:txBody>
      </p:sp>
      <p:sp>
        <p:nvSpPr>
          <p:cNvPr id="9" name="Slide Number Placeholder 8">
            <a:extLst>
              <a:ext uri="{FF2B5EF4-FFF2-40B4-BE49-F238E27FC236}">
                <a16:creationId xmlns:a16="http://schemas.microsoft.com/office/drawing/2014/main" id="{A641E74F-5D68-44E6-AE69-70A1A935E91D}"/>
              </a:ext>
            </a:extLst>
          </p:cNvPr>
          <p:cNvSpPr>
            <a:spLocks noGrp="1"/>
          </p:cNvSpPr>
          <p:nvPr>
            <p:ph type="sldNum" sz="quarter" idx="12"/>
          </p:nvPr>
        </p:nvSpPr>
        <p:spPr/>
        <p:txBody>
          <a:bodyPr/>
          <a:lstStyle/>
          <a:p>
            <a:fld id="{3CE5352E-9B9F-4EDC-8769-7FA3D3F814C7}" type="slidenum">
              <a:rPr lang="ru-RU" smtClean="0"/>
              <a:t>‹#›</a:t>
            </a:fld>
            <a:endParaRPr lang="ru-RU" dirty="0"/>
          </a:p>
        </p:txBody>
      </p:sp>
      <p:sp>
        <p:nvSpPr>
          <p:cNvPr id="13" name="Text Placeholder 2">
            <a:extLst>
              <a:ext uri="{FF2B5EF4-FFF2-40B4-BE49-F238E27FC236}">
                <a16:creationId xmlns:a16="http://schemas.microsoft.com/office/drawing/2014/main" id="{3919B118-F379-4011-B1CF-E685CC09FA38}"/>
              </a:ext>
            </a:extLst>
          </p:cNvPr>
          <p:cNvSpPr>
            <a:spLocks noGrp="1"/>
          </p:cNvSpPr>
          <p:nvPr>
            <p:ph type="body" idx="14" hasCustomPrompt="1"/>
          </p:nvPr>
        </p:nvSpPr>
        <p:spPr>
          <a:xfrm>
            <a:off x="6486746" y="3718884"/>
            <a:ext cx="2089545"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14" name="Text Placeholder 11">
            <a:extLst>
              <a:ext uri="{FF2B5EF4-FFF2-40B4-BE49-F238E27FC236}">
                <a16:creationId xmlns:a16="http://schemas.microsoft.com/office/drawing/2014/main" id="{CF59DFEB-5DA9-4E64-84A0-3FAA808064B5}"/>
              </a:ext>
            </a:extLst>
          </p:cNvPr>
          <p:cNvSpPr>
            <a:spLocks noGrp="1"/>
          </p:cNvSpPr>
          <p:nvPr>
            <p:ph type="body" sz="quarter" idx="15"/>
          </p:nvPr>
        </p:nvSpPr>
        <p:spPr>
          <a:xfrm>
            <a:off x="6486747" y="4086418"/>
            <a:ext cx="1783080" cy="1271016"/>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17" name="Picture Placeholder 15">
            <a:extLst>
              <a:ext uri="{FF2B5EF4-FFF2-40B4-BE49-F238E27FC236}">
                <a16:creationId xmlns:a16="http://schemas.microsoft.com/office/drawing/2014/main" id="{F842B3BB-CE92-4AEA-A2FF-5EEC732A4EFF}"/>
              </a:ext>
            </a:extLst>
          </p:cNvPr>
          <p:cNvSpPr>
            <a:spLocks noGrp="1"/>
          </p:cNvSpPr>
          <p:nvPr>
            <p:ph type="pic" sz="quarter" idx="17"/>
          </p:nvPr>
        </p:nvSpPr>
        <p:spPr>
          <a:xfrm>
            <a:off x="6486746" y="3069135"/>
            <a:ext cx="612648" cy="557784"/>
          </a:xfrm>
        </p:spPr>
        <p:txBody>
          <a:bodyPr anchor="ctr" anchorCtr="0">
            <a:noAutofit/>
          </a:bodyPr>
          <a:lstStyle>
            <a:lvl1pPr marL="0" indent="0" algn="ctr">
              <a:buNone/>
              <a:defRPr sz="900"/>
            </a:lvl1pPr>
          </a:lstStyle>
          <a:p>
            <a:r>
              <a:rPr lang="en-US"/>
              <a:t>Click icon to add picture</a:t>
            </a:r>
            <a:endParaRPr lang="ru-RU" dirty="0"/>
          </a:p>
        </p:txBody>
      </p:sp>
      <p:sp>
        <p:nvSpPr>
          <p:cNvPr id="33" name="Text Placeholder 2">
            <a:extLst>
              <a:ext uri="{FF2B5EF4-FFF2-40B4-BE49-F238E27FC236}">
                <a16:creationId xmlns:a16="http://schemas.microsoft.com/office/drawing/2014/main" id="{68514664-8AD0-4DF7-8C6F-12FFA6BEA7B2}"/>
              </a:ext>
            </a:extLst>
          </p:cNvPr>
          <p:cNvSpPr>
            <a:spLocks noGrp="1"/>
          </p:cNvSpPr>
          <p:nvPr>
            <p:ph type="body" idx="24"/>
          </p:nvPr>
        </p:nvSpPr>
        <p:spPr>
          <a:xfrm>
            <a:off x="838200" y="1377833"/>
            <a:ext cx="9037320" cy="540000"/>
          </a:xfrm>
        </p:spPr>
        <p:txBody>
          <a:bodyPr lIns="36000" tIns="0" rIns="0" bIns="0">
            <a:norm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1" name="Picture Placeholder 10">
            <a:extLst>
              <a:ext uri="{FF2B5EF4-FFF2-40B4-BE49-F238E27FC236}">
                <a16:creationId xmlns:a16="http://schemas.microsoft.com/office/drawing/2014/main" id="{3B535E35-8075-4558-BA3A-C9DFB4FCA5B8}"/>
              </a:ext>
            </a:extLst>
          </p:cNvPr>
          <p:cNvSpPr>
            <a:spLocks noGrp="1"/>
          </p:cNvSpPr>
          <p:nvPr>
            <p:ph type="pic" sz="quarter" idx="26"/>
          </p:nvPr>
        </p:nvSpPr>
        <p:spPr>
          <a:xfrm>
            <a:off x="1061177" y="2461528"/>
            <a:ext cx="4555067" cy="2590800"/>
          </a:xfrm>
        </p:spPr>
        <p:txBody>
          <a:bodyPr anchor="ctr" anchorCtr="0">
            <a:normAutofit/>
          </a:bodyPr>
          <a:lstStyle>
            <a:lvl1pPr marL="0" indent="0" algn="ctr">
              <a:buNone/>
              <a:defRPr sz="1800"/>
            </a:lvl1pPr>
          </a:lstStyle>
          <a:p>
            <a:r>
              <a:rPr lang="en-US"/>
              <a:t>Click icon to add picture</a:t>
            </a:r>
            <a:endParaRPr lang="ru-RU" dirty="0"/>
          </a:p>
        </p:txBody>
      </p:sp>
      <p:sp>
        <p:nvSpPr>
          <p:cNvPr id="25" name="Text Placeholder 2">
            <a:extLst>
              <a:ext uri="{FF2B5EF4-FFF2-40B4-BE49-F238E27FC236}">
                <a16:creationId xmlns:a16="http://schemas.microsoft.com/office/drawing/2014/main" id="{9E1A0053-EF84-446F-850C-6AC8FF9CCEDF}"/>
              </a:ext>
            </a:extLst>
          </p:cNvPr>
          <p:cNvSpPr>
            <a:spLocks noGrp="1"/>
          </p:cNvSpPr>
          <p:nvPr>
            <p:ph type="body" idx="27" hasCustomPrompt="1"/>
          </p:nvPr>
        </p:nvSpPr>
        <p:spPr>
          <a:xfrm>
            <a:off x="9098279" y="3718884"/>
            <a:ext cx="2089545"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text</a:t>
            </a:r>
          </a:p>
        </p:txBody>
      </p:sp>
      <p:sp>
        <p:nvSpPr>
          <p:cNvPr id="32" name="Text Placeholder 11">
            <a:extLst>
              <a:ext uri="{FF2B5EF4-FFF2-40B4-BE49-F238E27FC236}">
                <a16:creationId xmlns:a16="http://schemas.microsoft.com/office/drawing/2014/main" id="{1534A936-14F3-4AEF-8CAD-03D91D568FE0}"/>
              </a:ext>
            </a:extLst>
          </p:cNvPr>
          <p:cNvSpPr>
            <a:spLocks noGrp="1"/>
          </p:cNvSpPr>
          <p:nvPr>
            <p:ph type="body" sz="quarter" idx="28"/>
          </p:nvPr>
        </p:nvSpPr>
        <p:spPr>
          <a:xfrm>
            <a:off x="9098280" y="4086418"/>
            <a:ext cx="1783080" cy="1271016"/>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35" name="Picture Placeholder 15">
            <a:extLst>
              <a:ext uri="{FF2B5EF4-FFF2-40B4-BE49-F238E27FC236}">
                <a16:creationId xmlns:a16="http://schemas.microsoft.com/office/drawing/2014/main" id="{A88BEF2F-BB04-4330-BC4B-2912B69653B6}"/>
              </a:ext>
            </a:extLst>
          </p:cNvPr>
          <p:cNvSpPr>
            <a:spLocks noGrp="1"/>
          </p:cNvSpPr>
          <p:nvPr>
            <p:ph type="pic" sz="quarter" idx="29"/>
          </p:nvPr>
        </p:nvSpPr>
        <p:spPr>
          <a:xfrm>
            <a:off x="9098279" y="3069135"/>
            <a:ext cx="612648" cy="557784"/>
          </a:xfrm>
        </p:spPr>
        <p:txBody>
          <a:bodyPr anchor="ctr" anchorCtr="0">
            <a:noAutofit/>
          </a:bodyPr>
          <a:lstStyle>
            <a:lvl1pPr marL="0" indent="0" algn="ctr">
              <a:buNone/>
              <a:defRPr sz="900"/>
            </a:lvl1pPr>
          </a:lstStyle>
          <a:p>
            <a:r>
              <a:rPr lang="en-US"/>
              <a:t>Click icon to add picture</a:t>
            </a:r>
            <a:endParaRPr lang="ru-RU" dirty="0"/>
          </a:p>
        </p:txBody>
      </p:sp>
      <p:sp>
        <p:nvSpPr>
          <p:cNvPr id="16" name="Picture Placeholder 11">
            <a:extLst>
              <a:ext uri="{FF2B5EF4-FFF2-40B4-BE49-F238E27FC236}">
                <a16:creationId xmlns:a16="http://schemas.microsoft.com/office/drawing/2014/main" id="{48D7F0F9-4118-4257-9D45-A5772C2110D7}"/>
              </a:ext>
            </a:extLst>
          </p:cNvPr>
          <p:cNvSpPr>
            <a:spLocks noGrp="1"/>
          </p:cNvSpPr>
          <p:nvPr>
            <p:ph type="pic" sz="quarter" idx="25"/>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526567414"/>
      </p:ext>
    </p:extLst>
  </p:cSld>
  <p:clrMapOvr>
    <a:masterClrMapping/>
  </p:clrMapOvr>
  <p:extLst mod="1">
    <p:ext uri="{DCECCB84-F9BA-43D5-87BE-67443E8EF086}">
      <p15:sldGuideLst xmlns:p15="http://schemas.microsoft.com/office/powerpoint/2012/main">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op 3">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B7BBC9A-B18B-4F56-8515-321CD01B2666}"/>
              </a:ext>
            </a:extLst>
          </p:cNvPr>
          <p:cNvSpPr/>
          <p:nvPr userDrawn="1"/>
        </p:nvSpPr>
        <p:spPr>
          <a:xfrm>
            <a:off x="7975232" y="2875541"/>
            <a:ext cx="3758184" cy="3547872"/>
          </a:xfrm>
          <a:prstGeom prst="rect">
            <a:avLst/>
          </a:prstGeom>
          <a:solidFill>
            <a:schemeClr val="accent6">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011F8E8F-7A79-47A4-A23F-F3FD3E2A15F3}"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9" name="Text Placeholder 2">
            <a:extLst>
              <a:ext uri="{FF2B5EF4-FFF2-40B4-BE49-F238E27FC236}">
                <a16:creationId xmlns:a16="http://schemas.microsoft.com/office/drawing/2014/main" id="{1C91FD06-686C-4DAB-8F12-FBDE6BBF3144}"/>
              </a:ext>
            </a:extLst>
          </p:cNvPr>
          <p:cNvSpPr>
            <a:spLocks noGrp="1"/>
          </p:cNvSpPr>
          <p:nvPr>
            <p:ph type="body" idx="24"/>
          </p:nvPr>
        </p:nvSpPr>
        <p:spPr>
          <a:xfrm>
            <a:off x="836614" y="1377833"/>
            <a:ext cx="9535686" cy="540000"/>
          </a:xfrm>
        </p:spPr>
        <p:txBody>
          <a:bodyPr lIns="36000" tIns="0" rIns="0" bIns="0">
            <a:normAutofit/>
          </a:bodyPr>
          <a:lstStyle>
            <a:lvl1pPr marL="0" indent="0" algn="l">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6" name="Rectangle 15">
            <a:extLst>
              <a:ext uri="{FF2B5EF4-FFF2-40B4-BE49-F238E27FC236}">
                <a16:creationId xmlns:a16="http://schemas.microsoft.com/office/drawing/2014/main" id="{7684F357-0C41-471E-A413-4D42ADE55B12}"/>
              </a:ext>
            </a:extLst>
          </p:cNvPr>
          <p:cNvSpPr/>
          <p:nvPr userDrawn="1"/>
        </p:nvSpPr>
        <p:spPr>
          <a:xfrm>
            <a:off x="458724" y="2852928"/>
            <a:ext cx="3758184" cy="3547872"/>
          </a:xfrm>
          <a:prstGeom prst="rect">
            <a:avLst/>
          </a:prstGeom>
          <a:solidFill>
            <a:schemeClr val="accent6">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8" name="Rectangle 17">
            <a:extLst>
              <a:ext uri="{FF2B5EF4-FFF2-40B4-BE49-F238E27FC236}">
                <a16:creationId xmlns:a16="http://schemas.microsoft.com/office/drawing/2014/main" id="{33076231-2A54-4E4C-AED3-197E208C14BB}"/>
              </a:ext>
            </a:extLst>
          </p:cNvPr>
          <p:cNvSpPr/>
          <p:nvPr userDrawn="1"/>
        </p:nvSpPr>
        <p:spPr>
          <a:xfrm>
            <a:off x="4216908" y="2395728"/>
            <a:ext cx="3758184" cy="4462271"/>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9" name="Text Placeholder 7">
            <a:extLst>
              <a:ext uri="{FF2B5EF4-FFF2-40B4-BE49-F238E27FC236}">
                <a16:creationId xmlns:a16="http://schemas.microsoft.com/office/drawing/2014/main" id="{63C66F5D-DEC7-40DB-ACC1-70F67F4C9F4B}"/>
              </a:ext>
            </a:extLst>
          </p:cNvPr>
          <p:cNvSpPr>
            <a:spLocks noGrp="1"/>
          </p:cNvSpPr>
          <p:nvPr>
            <p:ph type="body" sz="quarter" idx="25" hasCustomPrompt="1"/>
          </p:nvPr>
        </p:nvSpPr>
        <p:spPr>
          <a:xfrm>
            <a:off x="838086" y="3012360"/>
            <a:ext cx="1266825" cy="781561"/>
          </a:xfrm>
        </p:spPr>
        <p:txBody>
          <a:bodyPr lIns="0" tIns="0" rIns="0" bIns="0">
            <a:noAutofit/>
          </a:bodyPr>
          <a:lstStyle>
            <a:lvl1pPr marL="0" indent="0" algn="l">
              <a:buNone/>
              <a:defRPr sz="6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1</a:t>
            </a:r>
            <a:endParaRPr lang="ru-RU" dirty="0"/>
          </a:p>
        </p:txBody>
      </p:sp>
      <p:sp>
        <p:nvSpPr>
          <p:cNvPr id="20" name="Text Placeholder 2">
            <a:extLst>
              <a:ext uri="{FF2B5EF4-FFF2-40B4-BE49-F238E27FC236}">
                <a16:creationId xmlns:a16="http://schemas.microsoft.com/office/drawing/2014/main" id="{61FE0B9B-7D73-4311-B749-C3FA874AF7CC}"/>
              </a:ext>
            </a:extLst>
          </p:cNvPr>
          <p:cNvSpPr>
            <a:spLocks noGrp="1"/>
          </p:cNvSpPr>
          <p:nvPr>
            <p:ph type="body" idx="1"/>
          </p:nvPr>
        </p:nvSpPr>
        <p:spPr>
          <a:xfrm>
            <a:off x="836613" y="4048567"/>
            <a:ext cx="2992278"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1" name="Text Placeholder 11">
            <a:extLst>
              <a:ext uri="{FF2B5EF4-FFF2-40B4-BE49-F238E27FC236}">
                <a16:creationId xmlns:a16="http://schemas.microsoft.com/office/drawing/2014/main" id="{4A6CBB7D-3142-4CED-98BE-68B4F7C14E52}"/>
              </a:ext>
            </a:extLst>
          </p:cNvPr>
          <p:cNvSpPr>
            <a:spLocks noGrp="1"/>
          </p:cNvSpPr>
          <p:nvPr>
            <p:ph type="body" sz="quarter" idx="13"/>
          </p:nvPr>
        </p:nvSpPr>
        <p:spPr>
          <a:xfrm>
            <a:off x="836613" y="4433657"/>
            <a:ext cx="2992278" cy="1358113"/>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22" name="Text Placeholder 7">
            <a:extLst>
              <a:ext uri="{FF2B5EF4-FFF2-40B4-BE49-F238E27FC236}">
                <a16:creationId xmlns:a16="http://schemas.microsoft.com/office/drawing/2014/main" id="{78844A59-978B-47C0-B59A-F529FA41BF10}"/>
              </a:ext>
            </a:extLst>
          </p:cNvPr>
          <p:cNvSpPr>
            <a:spLocks noGrp="1"/>
          </p:cNvSpPr>
          <p:nvPr>
            <p:ph type="body" sz="quarter" idx="26" hasCustomPrompt="1"/>
          </p:nvPr>
        </p:nvSpPr>
        <p:spPr>
          <a:xfrm>
            <a:off x="8358230" y="3012360"/>
            <a:ext cx="1266825" cy="781561"/>
          </a:xfrm>
        </p:spPr>
        <p:txBody>
          <a:bodyPr lIns="0" tIns="0" rIns="0" bIns="0">
            <a:noAutofit/>
          </a:bodyPr>
          <a:lstStyle>
            <a:lvl1pPr marL="0" indent="0" algn="l">
              <a:buNone/>
              <a:defRPr sz="6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ru-RU" dirty="0"/>
              <a:t>3</a:t>
            </a:r>
          </a:p>
        </p:txBody>
      </p:sp>
      <p:sp>
        <p:nvSpPr>
          <p:cNvPr id="23" name="Text Placeholder 2">
            <a:extLst>
              <a:ext uri="{FF2B5EF4-FFF2-40B4-BE49-F238E27FC236}">
                <a16:creationId xmlns:a16="http://schemas.microsoft.com/office/drawing/2014/main" id="{D09F31D3-FC19-4A61-A915-5F11C6F7EBD8}"/>
              </a:ext>
            </a:extLst>
          </p:cNvPr>
          <p:cNvSpPr>
            <a:spLocks noGrp="1"/>
          </p:cNvSpPr>
          <p:nvPr>
            <p:ph type="body" idx="27"/>
          </p:nvPr>
        </p:nvSpPr>
        <p:spPr>
          <a:xfrm>
            <a:off x="8356757" y="4048567"/>
            <a:ext cx="2992278"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4" name="Text Placeholder 11">
            <a:extLst>
              <a:ext uri="{FF2B5EF4-FFF2-40B4-BE49-F238E27FC236}">
                <a16:creationId xmlns:a16="http://schemas.microsoft.com/office/drawing/2014/main" id="{6AA97C78-ABC3-4559-8EFA-1F24C3A6E3FE}"/>
              </a:ext>
            </a:extLst>
          </p:cNvPr>
          <p:cNvSpPr>
            <a:spLocks noGrp="1"/>
          </p:cNvSpPr>
          <p:nvPr>
            <p:ph type="body" sz="quarter" idx="28"/>
          </p:nvPr>
        </p:nvSpPr>
        <p:spPr>
          <a:xfrm>
            <a:off x="8356757" y="4433657"/>
            <a:ext cx="2992278" cy="1358113"/>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25" name="Text Placeholder 7">
            <a:extLst>
              <a:ext uri="{FF2B5EF4-FFF2-40B4-BE49-F238E27FC236}">
                <a16:creationId xmlns:a16="http://schemas.microsoft.com/office/drawing/2014/main" id="{92A70C67-E4B2-45C8-BD5F-DF3679B00C82}"/>
              </a:ext>
            </a:extLst>
          </p:cNvPr>
          <p:cNvSpPr>
            <a:spLocks noGrp="1"/>
          </p:cNvSpPr>
          <p:nvPr>
            <p:ph type="body" sz="quarter" idx="29" hasCustomPrompt="1"/>
          </p:nvPr>
        </p:nvSpPr>
        <p:spPr>
          <a:xfrm>
            <a:off x="4596270" y="3012360"/>
            <a:ext cx="1266825" cy="781561"/>
          </a:xfrm>
        </p:spPr>
        <p:txBody>
          <a:bodyPr lIns="0" tIns="0" rIns="0" bIns="0">
            <a:noAutofit/>
          </a:bodyPr>
          <a:lstStyle>
            <a:lvl1pPr marL="0" indent="0" algn="l">
              <a:buNone/>
              <a:defRPr sz="6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ru-RU" dirty="0"/>
              <a:t>2</a:t>
            </a:r>
          </a:p>
        </p:txBody>
      </p:sp>
      <p:sp>
        <p:nvSpPr>
          <p:cNvPr id="26" name="Text Placeholder 2">
            <a:extLst>
              <a:ext uri="{FF2B5EF4-FFF2-40B4-BE49-F238E27FC236}">
                <a16:creationId xmlns:a16="http://schemas.microsoft.com/office/drawing/2014/main" id="{9CA39242-8640-435B-8C03-0CB0BC8E88E6}"/>
              </a:ext>
            </a:extLst>
          </p:cNvPr>
          <p:cNvSpPr>
            <a:spLocks noGrp="1"/>
          </p:cNvSpPr>
          <p:nvPr>
            <p:ph type="body" idx="30"/>
          </p:nvPr>
        </p:nvSpPr>
        <p:spPr>
          <a:xfrm>
            <a:off x="4594797" y="4048567"/>
            <a:ext cx="2992278"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7" name="Text Placeholder 11">
            <a:extLst>
              <a:ext uri="{FF2B5EF4-FFF2-40B4-BE49-F238E27FC236}">
                <a16:creationId xmlns:a16="http://schemas.microsoft.com/office/drawing/2014/main" id="{62E97E9F-0DAA-48F4-90F4-640195EAD7DA}"/>
              </a:ext>
            </a:extLst>
          </p:cNvPr>
          <p:cNvSpPr>
            <a:spLocks noGrp="1"/>
          </p:cNvSpPr>
          <p:nvPr>
            <p:ph type="body" sz="quarter" idx="31"/>
          </p:nvPr>
        </p:nvSpPr>
        <p:spPr>
          <a:xfrm>
            <a:off x="4594797" y="4433657"/>
            <a:ext cx="2992278" cy="1358113"/>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28" name="Picture Placeholder 11">
            <a:extLst>
              <a:ext uri="{FF2B5EF4-FFF2-40B4-BE49-F238E27FC236}">
                <a16:creationId xmlns:a16="http://schemas.microsoft.com/office/drawing/2014/main" id="{48D7F0F9-4118-4257-9D45-A5772C2110D7}"/>
              </a:ext>
            </a:extLst>
          </p:cNvPr>
          <p:cNvSpPr>
            <a:spLocks noGrp="1"/>
          </p:cNvSpPr>
          <p:nvPr>
            <p:ph type="pic" sz="quarter" idx="32"/>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1144129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31326-08A9-441D-B1A8-66271415853E}"/>
              </a:ext>
            </a:extLst>
          </p:cNvPr>
          <p:cNvSpPr>
            <a:spLocks noGrp="1"/>
          </p:cNvSpPr>
          <p:nvPr>
            <p:ph type="title"/>
          </p:nvPr>
        </p:nvSpPr>
        <p:spPr>
          <a:xfrm>
            <a:off x="836614" y="740998"/>
            <a:ext cx="9535686" cy="568800"/>
          </a:xfrm>
        </p:spPr>
        <p:txBody>
          <a:bodyPr lIns="36000" tIns="0" rIns="0" bIns="0"/>
          <a:lstStyle/>
          <a:p>
            <a:r>
              <a:rPr lang="en-US"/>
              <a:t>Click to edit Master title style</a:t>
            </a:r>
            <a:endParaRPr lang="ru-RU" dirty="0"/>
          </a:p>
        </p:txBody>
      </p:sp>
      <p:sp>
        <p:nvSpPr>
          <p:cNvPr id="3" name="Date Placeholder 2">
            <a:extLst>
              <a:ext uri="{FF2B5EF4-FFF2-40B4-BE49-F238E27FC236}">
                <a16:creationId xmlns:a16="http://schemas.microsoft.com/office/drawing/2014/main" id="{D99C403B-F50A-4124-BE88-55C843FAE49E}"/>
              </a:ext>
            </a:extLst>
          </p:cNvPr>
          <p:cNvSpPr>
            <a:spLocks noGrp="1"/>
          </p:cNvSpPr>
          <p:nvPr>
            <p:ph type="dt" sz="half" idx="10"/>
          </p:nvPr>
        </p:nvSpPr>
        <p:spPr/>
        <p:txBody>
          <a:bodyPr/>
          <a:lstStyle/>
          <a:p>
            <a:fld id="{7B50B3BF-9C89-4723-AE4C-8AC5E6572CE2}" type="datetime1">
              <a:rPr lang="en-US" smtClean="0"/>
              <a:t>5/23/19</a:t>
            </a:fld>
            <a:endParaRPr lang="ru-RU" dirty="0"/>
          </a:p>
        </p:txBody>
      </p:sp>
      <p:sp>
        <p:nvSpPr>
          <p:cNvPr id="4" name="Footer Placeholder 3">
            <a:extLst>
              <a:ext uri="{FF2B5EF4-FFF2-40B4-BE49-F238E27FC236}">
                <a16:creationId xmlns:a16="http://schemas.microsoft.com/office/drawing/2014/main" id="{F2A151E7-E2A1-4EA3-8293-FA9D289DF2F0}"/>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BBB57EB4-66F5-49E8-A8EF-39029E94BBFF}"/>
              </a:ext>
            </a:extLst>
          </p:cNvPr>
          <p:cNvSpPr>
            <a:spLocks noGrp="1"/>
          </p:cNvSpPr>
          <p:nvPr>
            <p:ph type="sldNum" sz="quarter" idx="12"/>
          </p:nvPr>
        </p:nvSpPr>
        <p:spPr/>
        <p:txBody>
          <a:bodyPr/>
          <a:lstStyle/>
          <a:p>
            <a:fld id="{3CE5352E-9B9F-4EDC-8769-7FA3D3F814C7}" type="slidenum">
              <a:rPr lang="ru-RU" smtClean="0"/>
              <a:pPr/>
              <a:t>‹#›</a:t>
            </a:fld>
            <a:endParaRPr lang="ru-RU" dirty="0"/>
          </a:p>
        </p:txBody>
      </p:sp>
      <p:sp>
        <p:nvSpPr>
          <p:cNvPr id="6" name="Rectangle 5">
            <a:extLst>
              <a:ext uri="{FF2B5EF4-FFF2-40B4-BE49-F238E27FC236}">
                <a16:creationId xmlns:a16="http://schemas.microsoft.com/office/drawing/2014/main" id="{933A2111-9E77-40EF-86DB-0DCF4279EE04}"/>
              </a:ext>
            </a:extLst>
          </p:cNvPr>
          <p:cNvSpPr/>
          <p:nvPr userDrawn="1"/>
        </p:nvSpPr>
        <p:spPr>
          <a:xfrm>
            <a:off x="442913" y="2238229"/>
            <a:ext cx="11749087" cy="1538525"/>
          </a:xfrm>
          <a:prstGeom prst="rect">
            <a:avLst/>
          </a:prstGeom>
          <a:gradFill>
            <a:gsLst>
              <a:gs pos="100000">
                <a:schemeClr val="accent1">
                  <a:lumMod val="75000"/>
                  <a:alpha val="20000"/>
                </a:schemeClr>
              </a:gs>
              <a:gs pos="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Text Placeholder 2">
            <a:extLst>
              <a:ext uri="{FF2B5EF4-FFF2-40B4-BE49-F238E27FC236}">
                <a16:creationId xmlns:a16="http://schemas.microsoft.com/office/drawing/2014/main" id="{1C91FD06-686C-4DAB-8F12-FBDE6BBF3144}"/>
              </a:ext>
            </a:extLst>
          </p:cNvPr>
          <p:cNvSpPr>
            <a:spLocks noGrp="1"/>
          </p:cNvSpPr>
          <p:nvPr>
            <p:ph type="body" idx="24"/>
          </p:nvPr>
        </p:nvSpPr>
        <p:spPr>
          <a:xfrm>
            <a:off x="836614" y="1377833"/>
            <a:ext cx="9535686" cy="540000"/>
          </a:xfrm>
        </p:spPr>
        <p:txBody>
          <a:bodyPr lIns="36000" tIns="0" rIns="0" bIns="0">
            <a:normAutofit/>
          </a:bodyPr>
          <a:lstStyle>
            <a:lvl1pPr marL="0" indent="0" algn="l">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10" name="Text Placeholder 7">
            <a:extLst>
              <a:ext uri="{FF2B5EF4-FFF2-40B4-BE49-F238E27FC236}">
                <a16:creationId xmlns:a16="http://schemas.microsoft.com/office/drawing/2014/main" id="{BB9AC69A-F349-47A4-BC2D-27B0A7514469}"/>
              </a:ext>
            </a:extLst>
          </p:cNvPr>
          <p:cNvSpPr>
            <a:spLocks noGrp="1"/>
          </p:cNvSpPr>
          <p:nvPr>
            <p:ph type="body" sz="quarter" idx="25" hasCustomPrompt="1"/>
          </p:nvPr>
        </p:nvSpPr>
        <p:spPr>
          <a:xfrm>
            <a:off x="874713" y="2623018"/>
            <a:ext cx="2992278" cy="781561"/>
          </a:xfrm>
        </p:spPr>
        <p:txBody>
          <a:bodyPr lIns="0" tIns="0" rIns="0" bIns="0">
            <a:noAutofit/>
          </a:bodyPr>
          <a:lstStyle>
            <a:lvl1pPr marL="0" indent="0" algn="l">
              <a:buNone/>
              <a:defRPr sz="6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1</a:t>
            </a:r>
            <a:endParaRPr lang="ru-RU" dirty="0"/>
          </a:p>
        </p:txBody>
      </p:sp>
      <p:sp>
        <p:nvSpPr>
          <p:cNvPr id="11" name="Text Placeholder 2">
            <a:extLst>
              <a:ext uri="{FF2B5EF4-FFF2-40B4-BE49-F238E27FC236}">
                <a16:creationId xmlns:a16="http://schemas.microsoft.com/office/drawing/2014/main" id="{CAC4E2DC-6DA0-4F8B-846F-A0B6430B2768}"/>
              </a:ext>
            </a:extLst>
          </p:cNvPr>
          <p:cNvSpPr>
            <a:spLocks noGrp="1"/>
          </p:cNvSpPr>
          <p:nvPr>
            <p:ph type="body" idx="1"/>
          </p:nvPr>
        </p:nvSpPr>
        <p:spPr>
          <a:xfrm>
            <a:off x="836613" y="4048567"/>
            <a:ext cx="2992278"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11">
            <a:extLst>
              <a:ext uri="{FF2B5EF4-FFF2-40B4-BE49-F238E27FC236}">
                <a16:creationId xmlns:a16="http://schemas.microsoft.com/office/drawing/2014/main" id="{F87794B2-6DF5-42E5-A435-F8FADACBCF86}"/>
              </a:ext>
            </a:extLst>
          </p:cNvPr>
          <p:cNvSpPr>
            <a:spLocks noGrp="1"/>
          </p:cNvSpPr>
          <p:nvPr>
            <p:ph type="body" sz="quarter" idx="13"/>
          </p:nvPr>
        </p:nvSpPr>
        <p:spPr>
          <a:xfrm>
            <a:off x="836613" y="4433657"/>
            <a:ext cx="4893566" cy="1358113"/>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13" name="Text Placeholder 7">
            <a:extLst>
              <a:ext uri="{FF2B5EF4-FFF2-40B4-BE49-F238E27FC236}">
                <a16:creationId xmlns:a16="http://schemas.microsoft.com/office/drawing/2014/main" id="{DFC6F434-B720-414A-A92B-EFFC947E69C5}"/>
              </a:ext>
            </a:extLst>
          </p:cNvPr>
          <p:cNvSpPr>
            <a:spLocks noGrp="1"/>
          </p:cNvSpPr>
          <p:nvPr>
            <p:ph type="body" sz="quarter" idx="26" hasCustomPrompt="1"/>
          </p:nvPr>
        </p:nvSpPr>
        <p:spPr>
          <a:xfrm>
            <a:off x="6501650" y="2616710"/>
            <a:ext cx="2992278" cy="781561"/>
          </a:xfrm>
        </p:spPr>
        <p:txBody>
          <a:bodyPr lIns="0" tIns="0" rIns="0" bIns="0">
            <a:noAutofit/>
          </a:bodyPr>
          <a:lstStyle>
            <a:lvl1pPr marL="0" indent="0" algn="l">
              <a:buNone/>
              <a:defRPr sz="6000" b="1">
                <a:gradFill flip="none" rotWithShape="1">
                  <a:gsLst>
                    <a:gs pos="100000">
                      <a:srgbClr val="6D3B4F"/>
                    </a:gs>
                    <a:gs pos="0">
                      <a:schemeClr val="bg2"/>
                    </a:gs>
                  </a:gsLst>
                  <a:lin ang="10800000" scaled="1"/>
                  <a:tileRect/>
                </a:gradFill>
                <a:latin typeface="+mj-lt"/>
                <a:ea typeface="Tahoma" panose="020B0604030504040204" pitchFamily="34" charset="0"/>
                <a:cs typeface="Tahoma" panose="020B0604030504040204" pitchFamily="34" charset="0"/>
              </a:defRPr>
            </a:lvl1pPr>
          </a:lstStyle>
          <a:p>
            <a:pPr lvl="0"/>
            <a:r>
              <a:rPr lang="en-US" dirty="0"/>
              <a:t>1</a:t>
            </a:r>
            <a:endParaRPr lang="ru-RU" dirty="0"/>
          </a:p>
        </p:txBody>
      </p:sp>
      <p:sp>
        <p:nvSpPr>
          <p:cNvPr id="14" name="Text Placeholder 2">
            <a:extLst>
              <a:ext uri="{FF2B5EF4-FFF2-40B4-BE49-F238E27FC236}">
                <a16:creationId xmlns:a16="http://schemas.microsoft.com/office/drawing/2014/main" id="{7DDDFEB1-7872-4940-890E-713981F69C4B}"/>
              </a:ext>
            </a:extLst>
          </p:cNvPr>
          <p:cNvSpPr>
            <a:spLocks noGrp="1"/>
          </p:cNvSpPr>
          <p:nvPr>
            <p:ph type="body" idx="30"/>
          </p:nvPr>
        </p:nvSpPr>
        <p:spPr>
          <a:xfrm>
            <a:off x="6501650" y="4048567"/>
            <a:ext cx="2992278" cy="334918"/>
          </a:xfrm>
        </p:spPr>
        <p:txBody>
          <a:bodyPr lIns="36000" tIns="0" rIns="0" bIns="0" anchor="b">
            <a:normAutofit/>
          </a:bodyPr>
          <a:lstStyle>
            <a:lvl1pPr marL="0" indent="0">
              <a:buNone/>
              <a:defRPr sz="22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5" name="Text Placeholder 11">
            <a:extLst>
              <a:ext uri="{FF2B5EF4-FFF2-40B4-BE49-F238E27FC236}">
                <a16:creationId xmlns:a16="http://schemas.microsoft.com/office/drawing/2014/main" id="{9F54982B-78F2-4014-A84C-F25539C6DC8A}"/>
              </a:ext>
            </a:extLst>
          </p:cNvPr>
          <p:cNvSpPr>
            <a:spLocks noGrp="1"/>
          </p:cNvSpPr>
          <p:nvPr>
            <p:ph type="body" sz="quarter" idx="31"/>
          </p:nvPr>
        </p:nvSpPr>
        <p:spPr>
          <a:xfrm>
            <a:off x="6501650" y="4433657"/>
            <a:ext cx="4853737" cy="1376965"/>
          </a:xfrm>
        </p:spPr>
        <p:txBody>
          <a:bodyPr lIns="36000" tIns="0" rIns="0" bIns="0">
            <a:normAutofit/>
          </a:bodyPr>
          <a:lstStyle>
            <a:lvl1pPr marL="0" indent="0">
              <a:buNone/>
              <a:defRPr sz="1400"/>
            </a:lvl1pPr>
            <a:lvl2pPr marL="457200" indent="0">
              <a:buNone/>
              <a:defRPr sz="1400"/>
            </a:lvl2pPr>
          </a:lstStyle>
          <a:p>
            <a:pPr lvl="0"/>
            <a:r>
              <a:rPr lang="en-US"/>
              <a:t>Edit Master text styles</a:t>
            </a:r>
          </a:p>
          <a:p>
            <a:pPr lvl="1"/>
            <a:r>
              <a:rPr lang="en-US"/>
              <a:t>Second level</a:t>
            </a:r>
          </a:p>
        </p:txBody>
      </p:sp>
      <p:sp>
        <p:nvSpPr>
          <p:cNvPr id="16" name="Picture Placeholder 11">
            <a:extLst>
              <a:ext uri="{FF2B5EF4-FFF2-40B4-BE49-F238E27FC236}">
                <a16:creationId xmlns:a16="http://schemas.microsoft.com/office/drawing/2014/main" id="{48D7F0F9-4118-4257-9D45-A5772C2110D7}"/>
              </a:ext>
            </a:extLst>
          </p:cNvPr>
          <p:cNvSpPr>
            <a:spLocks noGrp="1"/>
          </p:cNvSpPr>
          <p:nvPr>
            <p:ph type="pic" sz="quarter" idx="32"/>
          </p:nvPr>
        </p:nvSpPr>
        <p:spPr>
          <a:xfrm>
            <a:off x="10529940" y="742867"/>
            <a:ext cx="786384" cy="521208"/>
          </a:xfrm>
          <a:ln w="6350">
            <a:solidFill>
              <a:schemeClr val="accent5">
                <a:alpha val="50000"/>
              </a:schemeClr>
            </a:solidFill>
          </a:ln>
        </p:spPr>
        <p:txBody>
          <a:bodyPr anchor="ctr" anchorCtr="0">
            <a:noAutofit/>
          </a:bodyPr>
          <a:lstStyle>
            <a:lvl1pPr marL="0" indent="0" algn="ctr">
              <a:buNone/>
              <a:defRPr sz="1000"/>
            </a:lvl1pPr>
          </a:lstStyle>
          <a:p>
            <a:r>
              <a:rPr lang="en-US"/>
              <a:t>Click icon to add picture</a:t>
            </a:r>
            <a:endParaRPr lang="ru-RU" dirty="0"/>
          </a:p>
        </p:txBody>
      </p:sp>
    </p:spTree>
    <p:extLst>
      <p:ext uri="{BB962C8B-B14F-4D97-AF65-F5344CB8AC3E}">
        <p14:creationId xmlns:p14="http://schemas.microsoft.com/office/powerpoint/2010/main" val="410253252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1909F8-4C72-41AE-A265-A2B21B72E9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D14C406D-18BA-41D1-9AE4-5455C4F8FB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ru-RU" dirty="0"/>
          </a:p>
        </p:txBody>
      </p:sp>
      <p:sp>
        <p:nvSpPr>
          <p:cNvPr id="4" name="Date Placeholder 3">
            <a:extLst>
              <a:ext uri="{FF2B5EF4-FFF2-40B4-BE49-F238E27FC236}">
                <a16:creationId xmlns:a16="http://schemas.microsoft.com/office/drawing/2014/main" id="{C2C08778-B918-4CC2-ACB0-052809B793CD}"/>
              </a:ext>
            </a:extLst>
          </p:cNvPr>
          <p:cNvSpPr>
            <a:spLocks noGrp="1"/>
          </p:cNvSpPr>
          <p:nvPr>
            <p:ph type="dt" sz="half" idx="2"/>
          </p:nvPr>
        </p:nvSpPr>
        <p:spPr>
          <a:xfrm>
            <a:off x="10265399" y="5810623"/>
            <a:ext cx="1080000" cy="234000"/>
          </a:xfrm>
          <a:prstGeom prst="rect">
            <a:avLst/>
          </a:prstGeom>
        </p:spPr>
        <p:txBody>
          <a:bodyPr vert="horz" lIns="91440" tIns="0" rIns="0" bIns="0" rtlCol="0" anchor="b" anchorCtr="0"/>
          <a:lstStyle>
            <a:lvl1pPr algn="r">
              <a:defRPr sz="1000">
                <a:solidFill>
                  <a:schemeClr val="tx1">
                    <a:lumMod val="60000"/>
                    <a:lumOff val="40000"/>
                  </a:schemeClr>
                </a:solidFill>
              </a:defRPr>
            </a:lvl1pPr>
          </a:lstStyle>
          <a:p>
            <a:fld id="{3435D83B-8639-4535-9E2A-6F2776DA544B}" type="datetime1">
              <a:rPr lang="en-US" smtClean="0"/>
              <a:t>5/23/19</a:t>
            </a:fld>
            <a:endParaRPr lang="ru-RU" dirty="0"/>
          </a:p>
        </p:txBody>
      </p:sp>
      <p:sp>
        <p:nvSpPr>
          <p:cNvPr id="5" name="Footer Placeholder 4">
            <a:extLst>
              <a:ext uri="{FF2B5EF4-FFF2-40B4-BE49-F238E27FC236}">
                <a16:creationId xmlns:a16="http://schemas.microsoft.com/office/drawing/2014/main" id="{21498005-9236-461C-A055-9B9AB0DDFC31}"/>
              </a:ext>
            </a:extLst>
          </p:cNvPr>
          <p:cNvSpPr>
            <a:spLocks noGrp="1"/>
          </p:cNvSpPr>
          <p:nvPr>
            <p:ph type="ftr" sz="quarter" idx="3"/>
          </p:nvPr>
        </p:nvSpPr>
        <p:spPr>
          <a:xfrm>
            <a:off x="7230599" y="6057923"/>
            <a:ext cx="4114800" cy="234000"/>
          </a:xfrm>
          <a:prstGeom prst="rect">
            <a:avLst/>
          </a:prstGeom>
        </p:spPr>
        <p:txBody>
          <a:bodyPr vert="horz" lIns="91440" tIns="0" rIns="0" bIns="0" rtlCol="0" anchor="t" anchorCtr="0"/>
          <a:lstStyle>
            <a:lvl1pPr algn="r">
              <a:defRPr sz="1000">
                <a:solidFill>
                  <a:schemeClr val="tx1">
                    <a:lumMod val="60000"/>
                    <a:lumOff val="40000"/>
                  </a:schemeClr>
                </a:solidFill>
              </a:defRPr>
            </a:lvl1pPr>
          </a:lstStyle>
          <a:p>
            <a:r>
              <a:rPr lang="en-US" dirty="0"/>
              <a:t>ADD A FOOTER</a:t>
            </a:r>
            <a:endParaRPr lang="ru-RU" dirty="0"/>
          </a:p>
        </p:txBody>
      </p:sp>
      <p:sp>
        <p:nvSpPr>
          <p:cNvPr id="6" name="Slide Number Placeholder 5">
            <a:extLst>
              <a:ext uri="{FF2B5EF4-FFF2-40B4-BE49-F238E27FC236}">
                <a16:creationId xmlns:a16="http://schemas.microsoft.com/office/drawing/2014/main" id="{7320050C-14A2-4A8D-A783-08B8265C7B57}"/>
              </a:ext>
            </a:extLst>
          </p:cNvPr>
          <p:cNvSpPr>
            <a:spLocks noGrp="1"/>
          </p:cNvSpPr>
          <p:nvPr>
            <p:ph type="sldNum" sz="quarter" idx="4"/>
          </p:nvPr>
        </p:nvSpPr>
        <p:spPr>
          <a:xfrm>
            <a:off x="641478" y="6057923"/>
            <a:ext cx="394063" cy="234000"/>
          </a:xfrm>
          <a:prstGeom prst="rect">
            <a:avLst/>
          </a:prstGeom>
        </p:spPr>
        <p:txBody>
          <a:bodyPr vert="horz" lIns="90000" tIns="0" rIns="0" bIns="0" rtlCol="0" anchor="t" anchorCtr="0"/>
          <a:lstStyle>
            <a:lvl1pPr algn="ctr">
              <a:defRPr sz="1000">
                <a:solidFill>
                  <a:schemeClr val="tx2">
                    <a:lumMod val="60000"/>
                    <a:lumOff val="40000"/>
                  </a:schemeClr>
                </a:solidFill>
              </a:defRPr>
            </a:lvl1pPr>
          </a:lstStyle>
          <a:p>
            <a:fld id="{3CE5352E-9B9F-4EDC-8769-7FA3D3F814C7}" type="slidenum">
              <a:rPr lang="ru-RU" smtClean="0"/>
              <a:pPr/>
              <a:t>‹#›</a:t>
            </a:fld>
            <a:endParaRPr lang="ru-RU" dirty="0"/>
          </a:p>
        </p:txBody>
      </p:sp>
    </p:spTree>
    <p:extLst>
      <p:ext uri="{BB962C8B-B14F-4D97-AF65-F5344CB8AC3E}">
        <p14:creationId xmlns:p14="http://schemas.microsoft.com/office/powerpoint/2010/main" val="15653375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53" r:id="rId5"/>
    <p:sldLayoutId id="2147483669" r:id="rId6"/>
    <p:sldLayoutId id="2147483662" r:id="rId7"/>
    <p:sldLayoutId id="2147483667" r:id="rId8"/>
    <p:sldLayoutId id="2147483668" r:id="rId9"/>
    <p:sldLayoutId id="2147483654"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2" r:id="rId22"/>
    <p:sldLayoutId id="2147483683" r:id="rId23"/>
    <p:sldLayoutId id="2147483684" r:id="rId24"/>
    <p:sldLayoutId id="2147483687" r:id="rId25"/>
    <p:sldLayoutId id="2147483688" r:id="rId26"/>
    <p:sldLayoutId id="2147483696" r:id="rId27"/>
    <p:sldLayoutId id="2147483693" r:id="rId28"/>
    <p:sldLayoutId id="2147483692" r:id="rId29"/>
    <p:sldLayoutId id="2147483694" r:id="rId30"/>
    <p:sldLayoutId id="2147483686" r:id="rId31"/>
    <p:sldLayoutId id="2147483695" r:id="rId32"/>
    <p:sldLayoutId id="2147483690" r:id="rId33"/>
    <p:sldLayoutId id="2147483685" r:id="rId34"/>
  </p:sldLayoutIdLst>
  <p:hf hdr="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50" userDrawn="1">
          <p15:clr>
            <a:srgbClr val="F26B43"/>
          </p15:clr>
        </p15:guide>
        <p15:guide id="2" pos="7401" userDrawn="1">
          <p15:clr>
            <a:srgbClr val="F26B43"/>
          </p15:clr>
        </p15:guide>
        <p15:guide id="3" pos="279" userDrawn="1">
          <p15:clr>
            <a:srgbClr val="F26B43"/>
          </p15:clr>
        </p15:guide>
        <p15:guide id="4" pos="551" userDrawn="1">
          <p15:clr>
            <a:srgbClr val="F26B43"/>
          </p15:clr>
        </p15:guide>
        <p15:guide id="5" pos="7129" userDrawn="1">
          <p15:clr>
            <a:srgbClr val="F26B43"/>
          </p15:clr>
        </p15:guide>
        <p15:guide id="6" orient="horz" pos="4042" userDrawn="1">
          <p15:clr>
            <a:srgbClr val="F26B43"/>
          </p15:clr>
        </p15:guide>
        <p15:guide id="7" orient="horz" pos="377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4.tif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4.tiff"/><Relationship Id="rId4" Type="http://schemas.openxmlformats.org/officeDocument/2006/relationships/image" Target="../media/image11.tiff"/></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16.tiff"/><Relationship Id="rId4" Type="http://schemas.openxmlformats.org/officeDocument/2006/relationships/image" Target="../media/image15.tiff"/></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tiff"/></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0.tiff"/></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3">
            <a:extLst>
              <a:ext uri="{FF2B5EF4-FFF2-40B4-BE49-F238E27FC236}">
                <a16:creationId xmlns:a16="http://schemas.microsoft.com/office/drawing/2014/main" id="{B8C119A6-A268-E948-97D9-A6A85E7C3E82}"/>
              </a:ext>
            </a:extLst>
          </p:cNvPr>
          <p:cNvSpPr txBox="1">
            <a:spLocks/>
          </p:cNvSpPr>
          <p:nvPr/>
        </p:nvSpPr>
        <p:spPr>
          <a:xfrm>
            <a:off x="0" y="0"/>
            <a:ext cx="12320337" cy="6858000"/>
          </a:xfrm>
          <a:prstGeom prst="rect">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2700000" scaled="1"/>
            <a:tileRect/>
          </a:gradFill>
        </p:spPr>
        <p:txBody>
          <a:bodyPr vert="horz" lIns="91440" tIns="45720" rIns="91440" bIns="45720" rtlCol="0" anchor="ctr" anchorCtr="0">
            <a:normAutofit/>
          </a:bodyPr>
          <a:lstStyle>
            <a:lvl1pPr algn="ctr" defTabSz="914400" rtl="0" eaLnBrk="1" latinLnBrk="0" hangingPunct="1">
              <a:lnSpc>
                <a:spcPct val="90000"/>
              </a:lnSpc>
              <a:spcBef>
                <a:spcPct val="0"/>
              </a:spcBef>
              <a:buNone/>
              <a:defRPr sz="5500" b="1" kern="1200">
                <a:solidFill>
                  <a:schemeClr val="tx1"/>
                </a:solidFill>
                <a:latin typeface="+mj-lt"/>
                <a:ea typeface="+mj-ea"/>
                <a:cs typeface="+mj-cs"/>
              </a:defRPr>
            </a:lvl1pPr>
          </a:lstStyle>
          <a:p>
            <a:endParaRPr lang="en-GB" dirty="0"/>
          </a:p>
        </p:txBody>
      </p:sp>
      <p:sp>
        <p:nvSpPr>
          <p:cNvPr id="7" name="Title 3">
            <a:extLst>
              <a:ext uri="{FF2B5EF4-FFF2-40B4-BE49-F238E27FC236}">
                <a16:creationId xmlns:a16="http://schemas.microsoft.com/office/drawing/2014/main" id="{9A233A0B-DFFA-7A4A-941A-D753C05D8979}"/>
              </a:ext>
            </a:extLst>
          </p:cNvPr>
          <p:cNvSpPr txBox="1">
            <a:spLocks/>
          </p:cNvSpPr>
          <p:nvPr/>
        </p:nvSpPr>
        <p:spPr>
          <a:xfrm>
            <a:off x="0" y="4941881"/>
            <a:ext cx="12320337" cy="1348720"/>
          </a:xfrm>
          <a:prstGeom prst="rect">
            <a:avLst/>
          </a:prstGeom>
          <a:gradFill flip="none" rotWithShape="1">
            <a:gsLst>
              <a:gs pos="6000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p:spPr>
        <p:txBody>
          <a:bodyPr vert="horz" lIns="91440" tIns="45720" rIns="91440" bIns="45720" rtlCol="0" anchor="ctr" anchorCtr="0">
            <a:normAutofit/>
          </a:bodyPr>
          <a:lstStyle>
            <a:lvl1pPr algn="ctr" defTabSz="914400" rtl="0" eaLnBrk="1" latinLnBrk="0" hangingPunct="1">
              <a:lnSpc>
                <a:spcPct val="90000"/>
              </a:lnSpc>
              <a:spcBef>
                <a:spcPct val="0"/>
              </a:spcBef>
              <a:buNone/>
              <a:defRPr sz="5500" b="1" kern="1200">
                <a:solidFill>
                  <a:schemeClr val="tx1"/>
                </a:solidFill>
                <a:latin typeface="+mj-lt"/>
                <a:ea typeface="+mj-ea"/>
                <a:cs typeface="+mj-cs"/>
              </a:defRPr>
            </a:lvl1pPr>
          </a:lstStyle>
          <a:p>
            <a:r>
              <a:rPr lang="en-GB" dirty="0"/>
              <a:t>Where is everyone?</a:t>
            </a:r>
          </a:p>
        </p:txBody>
      </p:sp>
      <p:pic>
        <p:nvPicPr>
          <p:cNvPr id="11" name="Picture 10">
            <a:extLst>
              <a:ext uri="{FF2B5EF4-FFF2-40B4-BE49-F238E27FC236}">
                <a16:creationId xmlns:a16="http://schemas.microsoft.com/office/drawing/2014/main" id="{AE08F58B-FB10-6544-9166-FFECEBA30C96}"/>
              </a:ext>
            </a:extLst>
          </p:cNvPr>
          <p:cNvPicPr>
            <a:picLocks noChangeAspect="1"/>
          </p:cNvPicPr>
          <p:nvPr/>
        </p:nvPicPr>
        <p:blipFill rotWithShape="1">
          <a:blip r:embed="rId3"/>
          <a:srcRect r="14257"/>
          <a:stretch/>
        </p:blipFill>
        <p:spPr>
          <a:xfrm>
            <a:off x="2317415" y="0"/>
            <a:ext cx="7525085" cy="4601325"/>
          </a:xfrm>
          <a:prstGeom prst="rect">
            <a:avLst/>
          </a:prstGeom>
        </p:spPr>
      </p:pic>
    </p:spTree>
    <p:extLst>
      <p:ext uri="{BB962C8B-B14F-4D97-AF65-F5344CB8AC3E}">
        <p14:creationId xmlns:p14="http://schemas.microsoft.com/office/powerpoint/2010/main" val="16702521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7" y="300357"/>
            <a:ext cx="9483363" cy="1039712"/>
          </a:xfrm>
        </p:spPr>
        <p:txBody>
          <a:bodyPr>
            <a:normAutofit/>
          </a:bodyPr>
          <a:lstStyle/>
          <a:p>
            <a:pPr lvl="0"/>
            <a:r>
              <a:rPr lang="en-GB" dirty="0">
                <a:solidFill>
                  <a:schemeClr val="tx2"/>
                </a:solidFill>
              </a:rPr>
              <a:t>Confusion matrix: KKN or RF etc.</a:t>
            </a:r>
          </a:p>
        </p:txBody>
      </p:sp>
      <p:graphicFrame>
        <p:nvGraphicFramePr>
          <p:cNvPr id="2" name="Table 1">
            <a:extLst>
              <a:ext uri="{FF2B5EF4-FFF2-40B4-BE49-F238E27FC236}">
                <a16:creationId xmlns:a16="http://schemas.microsoft.com/office/drawing/2014/main" id="{BA83DB4C-677D-A247-85AF-86452B5B8FB2}"/>
              </a:ext>
            </a:extLst>
          </p:cNvPr>
          <p:cNvGraphicFramePr>
            <a:graphicFrameLocks noGrp="1"/>
          </p:cNvGraphicFramePr>
          <p:nvPr>
            <p:extLst>
              <p:ext uri="{D42A27DB-BD31-4B8C-83A1-F6EECF244321}">
                <p14:modId xmlns:p14="http://schemas.microsoft.com/office/powerpoint/2010/main" val="280495684"/>
              </p:ext>
            </p:extLst>
          </p:nvPr>
        </p:nvGraphicFramePr>
        <p:xfrm>
          <a:off x="1933301" y="2309815"/>
          <a:ext cx="6071709" cy="3267480"/>
        </p:xfrm>
        <a:graphic>
          <a:graphicData uri="http://schemas.openxmlformats.org/drawingml/2006/table">
            <a:tbl>
              <a:tblPr firstRow="1" bandRow="1">
                <a:tableStyleId>{16D9F66E-5EB9-4882-86FB-DCBF35E3C3E4}</a:tableStyleId>
              </a:tblPr>
              <a:tblGrid>
                <a:gridCol w="2023903">
                  <a:extLst>
                    <a:ext uri="{9D8B030D-6E8A-4147-A177-3AD203B41FA5}">
                      <a16:colId xmlns:a16="http://schemas.microsoft.com/office/drawing/2014/main" val="3309955784"/>
                    </a:ext>
                  </a:extLst>
                </a:gridCol>
                <a:gridCol w="2023903">
                  <a:extLst>
                    <a:ext uri="{9D8B030D-6E8A-4147-A177-3AD203B41FA5}">
                      <a16:colId xmlns:a16="http://schemas.microsoft.com/office/drawing/2014/main" val="2485179494"/>
                    </a:ext>
                  </a:extLst>
                </a:gridCol>
                <a:gridCol w="2023903">
                  <a:extLst>
                    <a:ext uri="{9D8B030D-6E8A-4147-A177-3AD203B41FA5}">
                      <a16:colId xmlns:a16="http://schemas.microsoft.com/office/drawing/2014/main" val="2804233445"/>
                    </a:ext>
                  </a:extLst>
                </a:gridCol>
              </a:tblGrid>
              <a:tr h="1089160">
                <a:tc>
                  <a:txBody>
                    <a:bodyPr/>
                    <a:lstStyle/>
                    <a:p>
                      <a:pPr algn="ctr"/>
                      <a:r>
                        <a:rPr lang="en-US" sz="3200" dirty="0"/>
                        <a:t>x</a:t>
                      </a:r>
                    </a:p>
                  </a:txBody>
                  <a:tcPr anchor="ctr"/>
                </a:tc>
                <a:tc>
                  <a:txBody>
                    <a:bodyPr/>
                    <a:lstStyle/>
                    <a:p>
                      <a:endParaRPr lang="en-US"/>
                    </a:p>
                  </a:txBody>
                  <a:tcPr/>
                </a:tc>
                <a:tc>
                  <a:txBody>
                    <a:bodyPr/>
                    <a:lstStyle/>
                    <a:p>
                      <a:endParaRPr lang="en-US"/>
                    </a:p>
                  </a:txBody>
                  <a:tcPr/>
                </a:tc>
                <a:extLst>
                  <a:ext uri="{0D108BD9-81ED-4DB2-BD59-A6C34878D82A}">
                    <a16:rowId xmlns:a16="http://schemas.microsoft.com/office/drawing/2014/main" val="3489864901"/>
                  </a:ext>
                </a:extLst>
              </a:tr>
              <a:tr h="1089160">
                <a:tc>
                  <a:txBody>
                    <a:bodyPr/>
                    <a:lstStyle/>
                    <a:p>
                      <a:endParaRPr lang="en-US" dirty="0"/>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302877135"/>
                  </a:ext>
                </a:extLst>
              </a:tr>
              <a:tr h="1089160">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304727867"/>
                  </a:ext>
                </a:extLst>
              </a:tr>
            </a:tbl>
          </a:graphicData>
        </a:graphic>
      </p:graphicFrame>
      <p:sp>
        <p:nvSpPr>
          <p:cNvPr id="5" name="TextBox 4">
            <a:extLst>
              <a:ext uri="{FF2B5EF4-FFF2-40B4-BE49-F238E27FC236}">
                <a16:creationId xmlns:a16="http://schemas.microsoft.com/office/drawing/2014/main" id="{4494E70E-A402-6D4F-A12E-84EEC4103871}"/>
              </a:ext>
            </a:extLst>
          </p:cNvPr>
          <p:cNvSpPr txBox="1"/>
          <p:nvPr/>
        </p:nvSpPr>
        <p:spPr>
          <a:xfrm>
            <a:off x="4681885" y="1340069"/>
            <a:ext cx="2340013" cy="369332"/>
          </a:xfrm>
          <a:prstGeom prst="rect">
            <a:avLst/>
          </a:prstGeom>
          <a:noFill/>
        </p:spPr>
        <p:txBody>
          <a:bodyPr wrap="square" rtlCol="0">
            <a:spAutoFit/>
          </a:bodyPr>
          <a:lstStyle/>
          <a:p>
            <a:r>
              <a:rPr lang="en-US" dirty="0"/>
              <a:t>Validation set</a:t>
            </a:r>
          </a:p>
        </p:txBody>
      </p:sp>
      <p:sp>
        <p:nvSpPr>
          <p:cNvPr id="6" name="TextBox 5">
            <a:extLst>
              <a:ext uri="{FF2B5EF4-FFF2-40B4-BE49-F238E27FC236}">
                <a16:creationId xmlns:a16="http://schemas.microsoft.com/office/drawing/2014/main" id="{A3086931-D534-EF4E-98AA-1E97253BF051}"/>
              </a:ext>
            </a:extLst>
          </p:cNvPr>
          <p:cNvSpPr txBox="1"/>
          <p:nvPr/>
        </p:nvSpPr>
        <p:spPr>
          <a:xfrm rot="16200000">
            <a:off x="-342992" y="3002267"/>
            <a:ext cx="2301933" cy="369332"/>
          </a:xfrm>
          <a:prstGeom prst="rect">
            <a:avLst/>
          </a:prstGeom>
          <a:noFill/>
        </p:spPr>
        <p:txBody>
          <a:bodyPr wrap="square" rtlCol="0">
            <a:spAutoFit/>
          </a:bodyPr>
          <a:lstStyle/>
          <a:p>
            <a:r>
              <a:rPr lang="en-US" dirty="0"/>
              <a:t>Prediction</a:t>
            </a:r>
          </a:p>
        </p:txBody>
      </p:sp>
      <p:sp>
        <p:nvSpPr>
          <p:cNvPr id="4" name="TextBox 3">
            <a:extLst>
              <a:ext uri="{FF2B5EF4-FFF2-40B4-BE49-F238E27FC236}">
                <a16:creationId xmlns:a16="http://schemas.microsoft.com/office/drawing/2014/main" id="{279B6255-9FAE-804E-B13A-0928B08AE75D}"/>
              </a:ext>
            </a:extLst>
          </p:cNvPr>
          <p:cNvSpPr txBox="1"/>
          <p:nvPr/>
        </p:nvSpPr>
        <p:spPr>
          <a:xfrm>
            <a:off x="1019102" y="5229152"/>
            <a:ext cx="827061" cy="584775"/>
          </a:xfrm>
          <a:prstGeom prst="rect">
            <a:avLst/>
          </a:prstGeom>
          <a:noFill/>
        </p:spPr>
        <p:txBody>
          <a:bodyPr wrap="square" rtlCol="0">
            <a:spAutoFit/>
          </a:bodyPr>
          <a:lstStyle/>
          <a:p>
            <a:pPr algn="ctr"/>
            <a:r>
              <a:rPr lang="en-US" sz="3200" dirty="0"/>
              <a:t>0</a:t>
            </a:r>
          </a:p>
        </p:txBody>
      </p:sp>
      <p:sp>
        <p:nvSpPr>
          <p:cNvPr id="7" name="TextBox 6">
            <a:extLst>
              <a:ext uri="{FF2B5EF4-FFF2-40B4-BE49-F238E27FC236}">
                <a16:creationId xmlns:a16="http://schemas.microsoft.com/office/drawing/2014/main" id="{619A611B-ECB7-4B4B-B27F-C839FEAE8D4B}"/>
              </a:ext>
            </a:extLst>
          </p:cNvPr>
          <p:cNvSpPr txBox="1"/>
          <p:nvPr/>
        </p:nvSpPr>
        <p:spPr>
          <a:xfrm>
            <a:off x="1019102" y="3935287"/>
            <a:ext cx="751567" cy="584775"/>
          </a:xfrm>
          <a:prstGeom prst="rect">
            <a:avLst/>
          </a:prstGeom>
          <a:noFill/>
        </p:spPr>
        <p:txBody>
          <a:bodyPr wrap="square" rtlCol="0">
            <a:spAutoFit/>
          </a:bodyPr>
          <a:lstStyle/>
          <a:p>
            <a:pPr algn="ctr"/>
            <a:r>
              <a:rPr lang="en-US" sz="3200" dirty="0"/>
              <a:t>0</a:t>
            </a:r>
          </a:p>
        </p:txBody>
      </p:sp>
      <p:sp>
        <p:nvSpPr>
          <p:cNvPr id="8" name="TextBox 7">
            <a:extLst>
              <a:ext uri="{FF2B5EF4-FFF2-40B4-BE49-F238E27FC236}">
                <a16:creationId xmlns:a16="http://schemas.microsoft.com/office/drawing/2014/main" id="{0F44739B-EBD8-4B43-8603-454B820E55B6}"/>
              </a:ext>
            </a:extLst>
          </p:cNvPr>
          <p:cNvSpPr txBox="1"/>
          <p:nvPr/>
        </p:nvSpPr>
        <p:spPr>
          <a:xfrm>
            <a:off x="1086193" y="2678243"/>
            <a:ext cx="634461" cy="584775"/>
          </a:xfrm>
          <a:prstGeom prst="rect">
            <a:avLst/>
          </a:prstGeom>
          <a:noFill/>
        </p:spPr>
        <p:txBody>
          <a:bodyPr wrap="square" rtlCol="0">
            <a:spAutoFit/>
          </a:bodyPr>
          <a:lstStyle/>
          <a:p>
            <a:pPr algn="ctr"/>
            <a:r>
              <a:rPr lang="en-US" sz="3200" dirty="0"/>
              <a:t>0</a:t>
            </a:r>
          </a:p>
        </p:txBody>
      </p:sp>
      <p:sp>
        <p:nvSpPr>
          <p:cNvPr id="9" name="TextBox 8">
            <a:extLst>
              <a:ext uri="{FF2B5EF4-FFF2-40B4-BE49-F238E27FC236}">
                <a16:creationId xmlns:a16="http://schemas.microsoft.com/office/drawing/2014/main" id="{9D6840E6-552C-2344-A033-94E6AA8015D4}"/>
              </a:ext>
            </a:extLst>
          </p:cNvPr>
          <p:cNvSpPr txBox="1"/>
          <p:nvPr/>
        </p:nvSpPr>
        <p:spPr>
          <a:xfrm>
            <a:off x="7325387" y="1735379"/>
            <a:ext cx="827061" cy="584775"/>
          </a:xfrm>
          <a:prstGeom prst="rect">
            <a:avLst/>
          </a:prstGeom>
          <a:noFill/>
        </p:spPr>
        <p:txBody>
          <a:bodyPr wrap="square" rtlCol="0">
            <a:spAutoFit/>
          </a:bodyPr>
          <a:lstStyle/>
          <a:p>
            <a:pPr algn="ctr"/>
            <a:r>
              <a:rPr lang="en-US" sz="3200" dirty="0"/>
              <a:t>0</a:t>
            </a:r>
          </a:p>
        </p:txBody>
      </p:sp>
      <p:sp>
        <p:nvSpPr>
          <p:cNvPr id="10" name="TextBox 9">
            <a:extLst>
              <a:ext uri="{FF2B5EF4-FFF2-40B4-BE49-F238E27FC236}">
                <a16:creationId xmlns:a16="http://schemas.microsoft.com/office/drawing/2014/main" id="{0F771A27-9571-0F49-87D2-D3413F07738A}"/>
              </a:ext>
            </a:extLst>
          </p:cNvPr>
          <p:cNvSpPr txBox="1"/>
          <p:nvPr/>
        </p:nvSpPr>
        <p:spPr>
          <a:xfrm>
            <a:off x="4954546" y="1725040"/>
            <a:ext cx="827061" cy="584775"/>
          </a:xfrm>
          <a:prstGeom prst="rect">
            <a:avLst/>
          </a:prstGeom>
          <a:noFill/>
        </p:spPr>
        <p:txBody>
          <a:bodyPr wrap="square" rtlCol="0">
            <a:spAutoFit/>
          </a:bodyPr>
          <a:lstStyle/>
          <a:p>
            <a:pPr algn="ctr"/>
            <a:r>
              <a:rPr lang="en-US" sz="3200" dirty="0"/>
              <a:t>0</a:t>
            </a:r>
          </a:p>
        </p:txBody>
      </p:sp>
      <p:sp>
        <p:nvSpPr>
          <p:cNvPr id="11" name="TextBox 10">
            <a:extLst>
              <a:ext uri="{FF2B5EF4-FFF2-40B4-BE49-F238E27FC236}">
                <a16:creationId xmlns:a16="http://schemas.microsoft.com/office/drawing/2014/main" id="{01A59F37-7FF6-8441-A76F-E3BFEA668753}"/>
              </a:ext>
            </a:extLst>
          </p:cNvPr>
          <p:cNvSpPr txBox="1"/>
          <p:nvPr/>
        </p:nvSpPr>
        <p:spPr>
          <a:xfrm>
            <a:off x="2817749" y="1740319"/>
            <a:ext cx="827061" cy="584775"/>
          </a:xfrm>
          <a:prstGeom prst="rect">
            <a:avLst/>
          </a:prstGeom>
          <a:noFill/>
        </p:spPr>
        <p:txBody>
          <a:bodyPr wrap="square" rtlCol="0">
            <a:spAutoFit/>
          </a:bodyPr>
          <a:lstStyle/>
          <a:p>
            <a:pPr algn="ctr"/>
            <a:r>
              <a:rPr lang="en-US" sz="3200" dirty="0"/>
              <a:t>0</a:t>
            </a:r>
          </a:p>
        </p:txBody>
      </p:sp>
      <p:sp>
        <p:nvSpPr>
          <p:cNvPr id="12" name="TextBox 11">
            <a:extLst>
              <a:ext uri="{FF2B5EF4-FFF2-40B4-BE49-F238E27FC236}">
                <a16:creationId xmlns:a16="http://schemas.microsoft.com/office/drawing/2014/main" id="{884B7C35-2113-7340-91FC-64F1CC067269}"/>
              </a:ext>
            </a:extLst>
          </p:cNvPr>
          <p:cNvSpPr txBox="1"/>
          <p:nvPr/>
        </p:nvSpPr>
        <p:spPr>
          <a:xfrm>
            <a:off x="8536532" y="2576973"/>
            <a:ext cx="3110037" cy="2554545"/>
          </a:xfrm>
          <a:prstGeom prst="rect">
            <a:avLst/>
          </a:prstGeom>
          <a:noFill/>
        </p:spPr>
        <p:txBody>
          <a:bodyPr wrap="square" rtlCol="0">
            <a:spAutoFit/>
          </a:bodyPr>
          <a:lstStyle/>
          <a:p>
            <a:r>
              <a:rPr lang="en-US" sz="3200" dirty="0"/>
              <a:t>These predictions added to the validation set for predicting the floor</a:t>
            </a:r>
          </a:p>
        </p:txBody>
      </p:sp>
    </p:spTree>
    <p:extLst>
      <p:ext uri="{BB962C8B-B14F-4D97-AF65-F5344CB8AC3E}">
        <p14:creationId xmlns:p14="http://schemas.microsoft.com/office/powerpoint/2010/main" val="1939691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300357"/>
            <a:ext cx="10428760" cy="1039712"/>
          </a:xfrm>
        </p:spPr>
        <p:txBody>
          <a:bodyPr>
            <a:normAutofit/>
          </a:bodyPr>
          <a:lstStyle/>
          <a:p>
            <a:pPr lvl="0"/>
            <a:r>
              <a:rPr lang="en-GB" dirty="0">
                <a:solidFill>
                  <a:schemeClr val="tx2"/>
                </a:solidFill>
              </a:rPr>
              <a:t>Predicting the floor</a:t>
            </a:r>
            <a:endParaRPr lang="en-GB" dirty="0"/>
          </a:p>
        </p:txBody>
      </p:sp>
      <p:sp>
        <p:nvSpPr>
          <p:cNvPr id="2" name="TextBox 1">
            <a:extLst>
              <a:ext uri="{FF2B5EF4-FFF2-40B4-BE49-F238E27FC236}">
                <a16:creationId xmlns:a16="http://schemas.microsoft.com/office/drawing/2014/main" id="{5CB41EA4-6811-564C-B960-87CED8D717B3}"/>
              </a:ext>
            </a:extLst>
          </p:cNvPr>
          <p:cNvSpPr txBox="1"/>
          <p:nvPr/>
        </p:nvSpPr>
        <p:spPr>
          <a:xfrm>
            <a:off x="838508" y="1585952"/>
            <a:ext cx="2924422" cy="523220"/>
          </a:xfrm>
          <a:prstGeom prst="rect">
            <a:avLst/>
          </a:prstGeom>
          <a:noFill/>
        </p:spPr>
        <p:txBody>
          <a:bodyPr wrap="square" rtlCol="0">
            <a:spAutoFit/>
          </a:bodyPr>
          <a:lstStyle/>
          <a:p>
            <a:r>
              <a:rPr lang="en-US" sz="2800" dirty="0"/>
              <a:t>Training set</a:t>
            </a:r>
          </a:p>
        </p:txBody>
      </p:sp>
      <p:sp>
        <p:nvSpPr>
          <p:cNvPr id="17" name="TextBox 16">
            <a:extLst>
              <a:ext uri="{FF2B5EF4-FFF2-40B4-BE49-F238E27FC236}">
                <a16:creationId xmlns:a16="http://schemas.microsoft.com/office/drawing/2014/main" id="{AC235D94-DD0C-CE4C-80EB-5556E8B2207D}"/>
              </a:ext>
            </a:extLst>
          </p:cNvPr>
          <p:cNvSpPr txBox="1"/>
          <p:nvPr/>
        </p:nvSpPr>
        <p:spPr>
          <a:xfrm>
            <a:off x="4310522" y="3190182"/>
            <a:ext cx="1964054" cy="1815882"/>
          </a:xfrm>
          <a:prstGeom prst="rect">
            <a:avLst/>
          </a:prstGeom>
          <a:noFill/>
        </p:spPr>
        <p:txBody>
          <a:bodyPr wrap="square" rtlCol="0">
            <a:spAutoFit/>
          </a:bodyPr>
          <a:lstStyle/>
          <a:p>
            <a:r>
              <a:rPr lang="en-US" sz="2800" dirty="0"/>
              <a:t>RF and KNN models for each building</a:t>
            </a:r>
          </a:p>
        </p:txBody>
      </p:sp>
      <p:sp>
        <p:nvSpPr>
          <p:cNvPr id="18" name="Right Arrow 17">
            <a:extLst>
              <a:ext uri="{FF2B5EF4-FFF2-40B4-BE49-F238E27FC236}">
                <a16:creationId xmlns:a16="http://schemas.microsoft.com/office/drawing/2014/main" id="{F8021C75-4355-1641-9D54-C20C64251ACE}"/>
              </a:ext>
            </a:extLst>
          </p:cNvPr>
          <p:cNvSpPr/>
          <p:nvPr/>
        </p:nvSpPr>
        <p:spPr>
          <a:xfrm>
            <a:off x="3254084" y="3629200"/>
            <a:ext cx="908861" cy="573793"/>
          </a:xfrm>
          <a:prstGeom prst="rightArrow">
            <a:avLst/>
          </a:prstGeom>
          <a:gradFill>
            <a:gsLst>
              <a:gs pos="0">
                <a:srgbClr val="6D3B4F">
                  <a:alpha val="20000"/>
                </a:srgbClr>
              </a:gs>
              <a:gs pos="10000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B5B7C049-4688-2E45-9445-631DD6F17BE5}"/>
              </a:ext>
            </a:extLst>
          </p:cNvPr>
          <p:cNvGrpSpPr/>
          <p:nvPr/>
        </p:nvGrpSpPr>
        <p:grpSpPr>
          <a:xfrm>
            <a:off x="772883" y="2399317"/>
            <a:ext cx="2247139" cy="983851"/>
            <a:chOff x="772883" y="2399317"/>
            <a:chExt cx="2247139" cy="983851"/>
          </a:xfrm>
        </p:grpSpPr>
        <p:pic>
          <p:nvPicPr>
            <p:cNvPr id="8" name="Picture 7">
              <a:extLst>
                <a:ext uri="{FF2B5EF4-FFF2-40B4-BE49-F238E27FC236}">
                  <a16:creationId xmlns:a16="http://schemas.microsoft.com/office/drawing/2014/main" id="{FC4AE7E8-F778-8844-81DB-DD6EA1E75422}"/>
                </a:ext>
              </a:extLst>
            </p:cNvPr>
            <p:cNvPicPr>
              <a:picLocks noChangeAspect="1"/>
            </p:cNvPicPr>
            <p:nvPr/>
          </p:nvPicPr>
          <p:blipFill rotWithShape="1">
            <a:blip r:embed="rId3">
              <a:duotone>
                <a:prstClr val="black"/>
                <a:schemeClr val="accent2">
                  <a:tint val="45000"/>
                  <a:satMod val="400000"/>
                </a:schemeClr>
              </a:duotone>
            </a:blip>
            <a:srcRect l="18546" t="9122" r="40514" b="10264"/>
            <a:stretch/>
          </p:blipFill>
          <p:spPr>
            <a:xfrm>
              <a:off x="1280273" y="2399317"/>
              <a:ext cx="752930" cy="983851"/>
            </a:xfrm>
            <a:prstGeom prst="rect">
              <a:avLst/>
            </a:prstGeom>
          </p:spPr>
        </p:pic>
        <p:sp>
          <p:nvSpPr>
            <p:cNvPr id="9" name="TextBox 8">
              <a:extLst>
                <a:ext uri="{FF2B5EF4-FFF2-40B4-BE49-F238E27FC236}">
                  <a16:creationId xmlns:a16="http://schemas.microsoft.com/office/drawing/2014/main" id="{9DB3E071-82EC-5C46-8435-056E4F751800}"/>
                </a:ext>
              </a:extLst>
            </p:cNvPr>
            <p:cNvSpPr txBox="1"/>
            <p:nvPr/>
          </p:nvSpPr>
          <p:spPr>
            <a:xfrm>
              <a:off x="772883" y="2482296"/>
              <a:ext cx="305230" cy="707886"/>
            </a:xfrm>
            <a:prstGeom prst="rect">
              <a:avLst/>
            </a:prstGeom>
            <a:noFill/>
          </p:spPr>
          <p:txBody>
            <a:bodyPr wrap="square" rtlCol="0">
              <a:spAutoFit/>
            </a:bodyPr>
            <a:lstStyle/>
            <a:p>
              <a:r>
                <a:rPr lang="en-US" sz="4000" dirty="0"/>
                <a:t>0</a:t>
              </a:r>
            </a:p>
          </p:txBody>
        </p:sp>
        <p:pic>
          <p:nvPicPr>
            <p:cNvPr id="24" name="Picture 23">
              <a:extLst>
                <a:ext uri="{FF2B5EF4-FFF2-40B4-BE49-F238E27FC236}">
                  <a16:creationId xmlns:a16="http://schemas.microsoft.com/office/drawing/2014/main" id="{B0AA1CC3-9453-5F46-9D2E-59690D2CCE75}"/>
                </a:ext>
              </a:extLst>
            </p:cNvPr>
            <p:cNvPicPr>
              <a:picLocks noChangeAspect="1"/>
            </p:cNvPicPr>
            <p:nvPr/>
          </p:nvPicPr>
          <p:blipFill>
            <a:blip r:embed="rId4">
              <a:duotone>
                <a:prstClr val="black"/>
                <a:schemeClr val="accent2">
                  <a:tint val="45000"/>
                  <a:satMod val="400000"/>
                </a:schemeClr>
              </a:duotone>
            </a:blip>
            <a:stretch>
              <a:fillRect/>
            </a:stretch>
          </p:blipFill>
          <p:spPr>
            <a:xfrm>
              <a:off x="2173757" y="2577595"/>
              <a:ext cx="846265" cy="614588"/>
            </a:xfrm>
            <a:prstGeom prst="rect">
              <a:avLst/>
            </a:prstGeom>
          </p:spPr>
        </p:pic>
      </p:grpSp>
      <p:sp>
        <p:nvSpPr>
          <p:cNvPr id="34" name="TextBox 33">
            <a:extLst>
              <a:ext uri="{FF2B5EF4-FFF2-40B4-BE49-F238E27FC236}">
                <a16:creationId xmlns:a16="http://schemas.microsoft.com/office/drawing/2014/main" id="{AF6C6DB6-B114-6D4E-BB07-B043AD10FD1C}"/>
              </a:ext>
            </a:extLst>
          </p:cNvPr>
          <p:cNvSpPr txBox="1"/>
          <p:nvPr/>
        </p:nvSpPr>
        <p:spPr>
          <a:xfrm>
            <a:off x="2261937" y="3465095"/>
            <a:ext cx="184731" cy="369332"/>
          </a:xfrm>
          <a:prstGeom prst="rect">
            <a:avLst/>
          </a:prstGeom>
          <a:noFill/>
        </p:spPr>
        <p:txBody>
          <a:bodyPr wrap="none" rtlCol="0">
            <a:spAutoFit/>
          </a:bodyPr>
          <a:lstStyle/>
          <a:p>
            <a:endParaRPr lang="en-US" dirty="0"/>
          </a:p>
        </p:txBody>
      </p:sp>
      <p:grpSp>
        <p:nvGrpSpPr>
          <p:cNvPr id="35" name="Group 34">
            <a:extLst>
              <a:ext uri="{FF2B5EF4-FFF2-40B4-BE49-F238E27FC236}">
                <a16:creationId xmlns:a16="http://schemas.microsoft.com/office/drawing/2014/main" id="{D5B69350-1B2C-C546-A06C-58AFAF4E5868}"/>
              </a:ext>
            </a:extLst>
          </p:cNvPr>
          <p:cNvGrpSpPr/>
          <p:nvPr/>
        </p:nvGrpSpPr>
        <p:grpSpPr>
          <a:xfrm>
            <a:off x="797974" y="3487574"/>
            <a:ext cx="2247139" cy="983851"/>
            <a:chOff x="772883" y="2399317"/>
            <a:chExt cx="2247139" cy="983851"/>
          </a:xfrm>
        </p:grpSpPr>
        <p:pic>
          <p:nvPicPr>
            <p:cNvPr id="36" name="Picture 35">
              <a:extLst>
                <a:ext uri="{FF2B5EF4-FFF2-40B4-BE49-F238E27FC236}">
                  <a16:creationId xmlns:a16="http://schemas.microsoft.com/office/drawing/2014/main" id="{49FE71E6-D258-9F40-A65B-2EEFF2D214CB}"/>
                </a:ext>
              </a:extLst>
            </p:cNvPr>
            <p:cNvPicPr>
              <a:picLocks noChangeAspect="1"/>
            </p:cNvPicPr>
            <p:nvPr/>
          </p:nvPicPr>
          <p:blipFill rotWithShape="1">
            <a:blip r:embed="rId3">
              <a:duotone>
                <a:prstClr val="black"/>
                <a:schemeClr val="accent2">
                  <a:tint val="45000"/>
                  <a:satMod val="400000"/>
                </a:schemeClr>
              </a:duotone>
            </a:blip>
            <a:srcRect l="18546" t="9122" r="40514" b="10264"/>
            <a:stretch/>
          </p:blipFill>
          <p:spPr>
            <a:xfrm>
              <a:off x="1280273" y="2399317"/>
              <a:ext cx="752930" cy="983851"/>
            </a:xfrm>
            <a:prstGeom prst="rect">
              <a:avLst/>
            </a:prstGeom>
          </p:spPr>
        </p:pic>
        <p:sp>
          <p:nvSpPr>
            <p:cNvPr id="37" name="TextBox 36">
              <a:extLst>
                <a:ext uri="{FF2B5EF4-FFF2-40B4-BE49-F238E27FC236}">
                  <a16:creationId xmlns:a16="http://schemas.microsoft.com/office/drawing/2014/main" id="{403DE21B-AA53-7A4B-8CCC-52EFA5569881}"/>
                </a:ext>
              </a:extLst>
            </p:cNvPr>
            <p:cNvSpPr txBox="1"/>
            <p:nvPr/>
          </p:nvSpPr>
          <p:spPr>
            <a:xfrm>
              <a:off x="772883" y="2482296"/>
              <a:ext cx="305230" cy="707886"/>
            </a:xfrm>
            <a:prstGeom prst="rect">
              <a:avLst/>
            </a:prstGeom>
            <a:noFill/>
          </p:spPr>
          <p:txBody>
            <a:bodyPr wrap="square" rtlCol="0">
              <a:spAutoFit/>
            </a:bodyPr>
            <a:lstStyle/>
            <a:p>
              <a:r>
                <a:rPr lang="en-US" sz="4000" dirty="0"/>
                <a:t>1</a:t>
              </a:r>
            </a:p>
          </p:txBody>
        </p:sp>
        <p:pic>
          <p:nvPicPr>
            <p:cNvPr id="38" name="Picture 37">
              <a:extLst>
                <a:ext uri="{FF2B5EF4-FFF2-40B4-BE49-F238E27FC236}">
                  <a16:creationId xmlns:a16="http://schemas.microsoft.com/office/drawing/2014/main" id="{99E3D271-5574-874C-9D73-1AC8E2A33F1A}"/>
                </a:ext>
              </a:extLst>
            </p:cNvPr>
            <p:cNvPicPr>
              <a:picLocks noChangeAspect="1"/>
            </p:cNvPicPr>
            <p:nvPr/>
          </p:nvPicPr>
          <p:blipFill>
            <a:blip r:embed="rId4">
              <a:duotone>
                <a:prstClr val="black"/>
                <a:schemeClr val="accent2">
                  <a:tint val="45000"/>
                  <a:satMod val="400000"/>
                </a:schemeClr>
              </a:duotone>
            </a:blip>
            <a:stretch>
              <a:fillRect/>
            </a:stretch>
          </p:blipFill>
          <p:spPr>
            <a:xfrm>
              <a:off x="2173757" y="2577595"/>
              <a:ext cx="846265" cy="614588"/>
            </a:xfrm>
            <a:prstGeom prst="rect">
              <a:avLst/>
            </a:prstGeom>
          </p:spPr>
        </p:pic>
      </p:grpSp>
      <p:grpSp>
        <p:nvGrpSpPr>
          <p:cNvPr id="39" name="Group 38">
            <a:extLst>
              <a:ext uri="{FF2B5EF4-FFF2-40B4-BE49-F238E27FC236}">
                <a16:creationId xmlns:a16="http://schemas.microsoft.com/office/drawing/2014/main" id="{DDA3863C-3A71-654B-9F42-964680B67555}"/>
              </a:ext>
            </a:extLst>
          </p:cNvPr>
          <p:cNvGrpSpPr/>
          <p:nvPr/>
        </p:nvGrpSpPr>
        <p:grpSpPr>
          <a:xfrm>
            <a:off x="821009" y="4614402"/>
            <a:ext cx="2247139" cy="983851"/>
            <a:chOff x="772883" y="2399317"/>
            <a:chExt cx="2247139" cy="983851"/>
          </a:xfrm>
        </p:grpSpPr>
        <p:pic>
          <p:nvPicPr>
            <p:cNvPr id="40" name="Picture 39">
              <a:extLst>
                <a:ext uri="{FF2B5EF4-FFF2-40B4-BE49-F238E27FC236}">
                  <a16:creationId xmlns:a16="http://schemas.microsoft.com/office/drawing/2014/main" id="{D4C13168-C70A-8241-8173-D1928FD6DE88}"/>
                </a:ext>
              </a:extLst>
            </p:cNvPr>
            <p:cNvPicPr>
              <a:picLocks noChangeAspect="1"/>
            </p:cNvPicPr>
            <p:nvPr/>
          </p:nvPicPr>
          <p:blipFill rotWithShape="1">
            <a:blip r:embed="rId3">
              <a:duotone>
                <a:prstClr val="black"/>
                <a:schemeClr val="accent2">
                  <a:tint val="45000"/>
                  <a:satMod val="400000"/>
                </a:schemeClr>
              </a:duotone>
            </a:blip>
            <a:srcRect l="18546" t="9122" r="40514" b="10264"/>
            <a:stretch/>
          </p:blipFill>
          <p:spPr>
            <a:xfrm>
              <a:off x="1280273" y="2399317"/>
              <a:ext cx="752930" cy="983851"/>
            </a:xfrm>
            <a:prstGeom prst="rect">
              <a:avLst/>
            </a:prstGeom>
          </p:spPr>
        </p:pic>
        <p:sp>
          <p:nvSpPr>
            <p:cNvPr id="41" name="TextBox 40">
              <a:extLst>
                <a:ext uri="{FF2B5EF4-FFF2-40B4-BE49-F238E27FC236}">
                  <a16:creationId xmlns:a16="http://schemas.microsoft.com/office/drawing/2014/main" id="{92236E9D-D51F-E34C-B15E-FBDF3942989D}"/>
                </a:ext>
              </a:extLst>
            </p:cNvPr>
            <p:cNvSpPr txBox="1"/>
            <p:nvPr/>
          </p:nvSpPr>
          <p:spPr>
            <a:xfrm>
              <a:off x="772883" y="2482296"/>
              <a:ext cx="305230" cy="707886"/>
            </a:xfrm>
            <a:prstGeom prst="rect">
              <a:avLst/>
            </a:prstGeom>
            <a:noFill/>
          </p:spPr>
          <p:txBody>
            <a:bodyPr wrap="square" rtlCol="0">
              <a:spAutoFit/>
            </a:bodyPr>
            <a:lstStyle/>
            <a:p>
              <a:r>
                <a:rPr lang="en-US" sz="4000" dirty="0"/>
                <a:t>2</a:t>
              </a:r>
            </a:p>
          </p:txBody>
        </p:sp>
        <p:pic>
          <p:nvPicPr>
            <p:cNvPr id="42" name="Picture 41">
              <a:extLst>
                <a:ext uri="{FF2B5EF4-FFF2-40B4-BE49-F238E27FC236}">
                  <a16:creationId xmlns:a16="http://schemas.microsoft.com/office/drawing/2014/main" id="{8CAB4077-7CAE-EE47-9711-CE34096119D6}"/>
                </a:ext>
              </a:extLst>
            </p:cNvPr>
            <p:cNvPicPr>
              <a:picLocks noChangeAspect="1"/>
            </p:cNvPicPr>
            <p:nvPr/>
          </p:nvPicPr>
          <p:blipFill>
            <a:blip r:embed="rId4">
              <a:duotone>
                <a:prstClr val="black"/>
                <a:schemeClr val="accent2">
                  <a:tint val="45000"/>
                  <a:satMod val="400000"/>
                </a:schemeClr>
              </a:duotone>
            </a:blip>
            <a:stretch>
              <a:fillRect/>
            </a:stretch>
          </p:blipFill>
          <p:spPr>
            <a:xfrm>
              <a:off x="2173757" y="2577595"/>
              <a:ext cx="846265" cy="614588"/>
            </a:xfrm>
            <a:prstGeom prst="rect">
              <a:avLst/>
            </a:prstGeom>
          </p:spPr>
        </p:pic>
      </p:grpSp>
      <p:sp>
        <p:nvSpPr>
          <p:cNvPr id="43" name="TextBox 42">
            <a:extLst>
              <a:ext uri="{FF2B5EF4-FFF2-40B4-BE49-F238E27FC236}">
                <a16:creationId xmlns:a16="http://schemas.microsoft.com/office/drawing/2014/main" id="{B214B2C0-E2CB-B641-A119-05E44425E2FD}"/>
              </a:ext>
            </a:extLst>
          </p:cNvPr>
          <p:cNvSpPr txBox="1"/>
          <p:nvPr/>
        </p:nvSpPr>
        <p:spPr>
          <a:xfrm>
            <a:off x="6310751" y="1585952"/>
            <a:ext cx="2924422" cy="523220"/>
          </a:xfrm>
          <a:prstGeom prst="rect">
            <a:avLst/>
          </a:prstGeom>
          <a:noFill/>
        </p:spPr>
        <p:txBody>
          <a:bodyPr wrap="square" rtlCol="0">
            <a:spAutoFit/>
          </a:bodyPr>
          <a:lstStyle/>
          <a:p>
            <a:r>
              <a:rPr lang="en-US" sz="2800" dirty="0"/>
              <a:t>Validation set</a:t>
            </a:r>
          </a:p>
        </p:txBody>
      </p:sp>
      <p:grpSp>
        <p:nvGrpSpPr>
          <p:cNvPr id="44" name="Group 43">
            <a:extLst>
              <a:ext uri="{FF2B5EF4-FFF2-40B4-BE49-F238E27FC236}">
                <a16:creationId xmlns:a16="http://schemas.microsoft.com/office/drawing/2014/main" id="{4FE80666-B88E-B347-9D1A-368D66BDCDFC}"/>
              </a:ext>
            </a:extLst>
          </p:cNvPr>
          <p:cNvGrpSpPr/>
          <p:nvPr/>
        </p:nvGrpSpPr>
        <p:grpSpPr>
          <a:xfrm>
            <a:off x="6481375" y="2323871"/>
            <a:ext cx="2391517" cy="983851"/>
            <a:chOff x="772883" y="2399317"/>
            <a:chExt cx="2391517" cy="983851"/>
          </a:xfrm>
        </p:grpSpPr>
        <p:pic>
          <p:nvPicPr>
            <p:cNvPr id="45" name="Picture 44">
              <a:extLst>
                <a:ext uri="{FF2B5EF4-FFF2-40B4-BE49-F238E27FC236}">
                  <a16:creationId xmlns:a16="http://schemas.microsoft.com/office/drawing/2014/main" id="{F70F67F4-176C-4C4E-9619-CEF1F14AC0D5}"/>
                </a:ext>
              </a:extLst>
            </p:cNvPr>
            <p:cNvPicPr>
              <a:picLocks noChangeAspect="1"/>
            </p:cNvPicPr>
            <p:nvPr/>
          </p:nvPicPr>
          <p:blipFill rotWithShape="1">
            <a:blip r:embed="rId3">
              <a:duotone>
                <a:schemeClr val="bg2">
                  <a:shade val="45000"/>
                  <a:satMod val="135000"/>
                </a:schemeClr>
                <a:prstClr val="white"/>
              </a:duotone>
            </a:blip>
            <a:srcRect l="18546" t="9122" r="40514" b="10264"/>
            <a:stretch/>
          </p:blipFill>
          <p:spPr>
            <a:xfrm>
              <a:off x="1280273" y="2399317"/>
              <a:ext cx="752930" cy="983851"/>
            </a:xfrm>
            <a:prstGeom prst="rect">
              <a:avLst/>
            </a:prstGeom>
          </p:spPr>
        </p:pic>
        <p:sp>
          <p:nvSpPr>
            <p:cNvPr id="46" name="TextBox 45">
              <a:extLst>
                <a:ext uri="{FF2B5EF4-FFF2-40B4-BE49-F238E27FC236}">
                  <a16:creationId xmlns:a16="http://schemas.microsoft.com/office/drawing/2014/main" id="{DC674747-3B67-684D-BA86-B12B664AF0CC}"/>
                </a:ext>
              </a:extLst>
            </p:cNvPr>
            <p:cNvSpPr txBox="1"/>
            <p:nvPr/>
          </p:nvSpPr>
          <p:spPr>
            <a:xfrm>
              <a:off x="772883" y="2482296"/>
              <a:ext cx="305230" cy="707886"/>
            </a:xfrm>
            <a:prstGeom prst="rect">
              <a:avLst/>
            </a:prstGeom>
            <a:noFill/>
          </p:spPr>
          <p:txBody>
            <a:bodyPr wrap="square" rtlCol="0">
              <a:spAutoFit/>
            </a:bodyPr>
            <a:lstStyle/>
            <a:p>
              <a:r>
                <a:rPr lang="en-US" sz="4000" dirty="0"/>
                <a:t>0</a:t>
              </a:r>
            </a:p>
          </p:txBody>
        </p:sp>
        <p:pic>
          <p:nvPicPr>
            <p:cNvPr id="47" name="Picture 46">
              <a:extLst>
                <a:ext uri="{FF2B5EF4-FFF2-40B4-BE49-F238E27FC236}">
                  <a16:creationId xmlns:a16="http://schemas.microsoft.com/office/drawing/2014/main" id="{463566D8-8F22-FF4C-BC90-AB4179806868}"/>
                </a:ext>
              </a:extLst>
            </p:cNvPr>
            <p:cNvPicPr>
              <a:picLocks noChangeAspect="1"/>
            </p:cNvPicPr>
            <p:nvPr/>
          </p:nvPicPr>
          <p:blipFill>
            <a:blip r:embed="rId4">
              <a:duotone>
                <a:prstClr val="black"/>
                <a:schemeClr val="accent2">
                  <a:tint val="45000"/>
                  <a:satMod val="400000"/>
                </a:schemeClr>
              </a:duotone>
            </a:blip>
            <a:stretch>
              <a:fillRect/>
            </a:stretch>
          </p:blipFill>
          <p:spPr>
            <a:xfrm>
              <a:off x="2318135" y="2577595"/>
              <a:ext cx="846265" cy="614588"/>
            </a:xfrm>
            <a:prstGeom prst="rect">
              <a:avLst/>
            </a:prstGeom>
          </p:spPr>
        </p:pic>
      </p:grpSp>
      <p:grpSp>
        <p:nvGrpSpPr>
          <p:cNvPr id="48" name="Group 47">
            <a:extLst>
              <a:ext uri="{FF2B5EF4-FFF2-40B4-BE49-F238E27FC236}">
                <a16:creationId xmlns:a16="http://schemas.microsoft.com/office/drawing/2014/main" id="{BCC428A4-58B2-E94B-8B7B-0E8A94B0820D}"/>
              </a:ext>
            </a:extLst>
          </p:cNvPr>
          <p:cNvGrpSpPr/>
          <p:nvPr/>
        </p:nvGrpSpPr>
        <p:grpSpPr>
          <a:xfrm>
            <a:off x="6506466" y="3412128"/>
            <a:ext cx="2391517" cy="983851"/>
            <a:chOff x="772883" y="2399317"/>
            <a:chExt cx="2391517" cy="983851"/>
          </a:xfrm>
        </p:grpSpPr>
        <p:pic>
          <p:nvPicPr>
            <p:cNvPr id="49" name="Picture 48">
              <a:extLst>
                <a:ext uri="{FF2B5EF4-FFF2-40B4-BE49-F238E27FC236}">
                  <a16:creationId xmlns:a16="http://schemas.microsoft.com/office/drawing/2014/main" id="{B37C396D-D7A7-1E46-8994-02D02B473724}"/>
                </a:ext>
              </a:extLst>
            </p:cNvPr>
            <p:cNvPicPr>
              <a:picLocks noChangeAspect="1"/>
            </p:cNvPicPr>
            <p:nvPr/>
          </p:nvPicPr>
          <p:blipFill rotWithShape="1">
            <a:blip r:embed="rId3">
              <a:duotone>
                <a:schemeClr val="accent1">
                  <a:shade val="45000"/>
                  <a:satMod val="135000"/>
                </a:schemeClr>
                <a:prstClr val="white"/>
              </a:duotone>
            </a:blip>
            <a:srcRect l="18546" t="9122" r="40514" b="10264"/>
            <a:stretch/>
          </p:blipFill>
          <p:spPr>
            <a:xfrm>
              <a:off x="1280273" y="2399317"/>
              <a:ext cx="752930" cy="983851"/>
            </a:xfrm>
            <a:prstGeom prst="rect">
              <a:avLst/>
            </a:prstGeom>
          </p:spPr>
        </p:pic>
        <p:sp>
          <p:nvSpPr>
            <p:cNvPr id="50" name="TextBox 49">
              <a:extLst>
                <a:ext uri="{FF2B5EF4-FFF2-40B4-BE49-F238E27FC236}">
                  <a16:creationId xmlns:a16="http://schemas.microsoft.com/office/drawing/2014/main" id="{0613BF8F-D7D1-8045-AE78-433E0D908379}"/>
                </a:ext>
              </a:extLst>
            </p:cNvPr>
            <p:cNvSpPr txBox="1"/>
            <p:nvPr/>
          </p:nvSpPr>
          <p:spPr>
            <a:xfrm>
              <a:off x="772883" y="2482296"/>
              <a:ext cx="305230" cy="707886"/>
            </a:xfrm>
            <a:prstGeom prst="rect">
              <a:avLst/>
            </a:prstGeom>
            <a:noFill/>
          </p:spPr>
          <p:txBody>
            <a:bodyPr wrap="square" rtlCol="0">
              <a:spAutoFit/>
            </a:bodyPr>
            <a:lstStyle/>
            <a:p>
              <a:r>
                <a:rPr lang="en-US" sz="4000" dirty="0"/>
                <a:t>1</a:t>
              </a:r>
            </a:p>
          </p:txBody>
        </p:sp>
        <p:pic>
          <p:nvPicPr>
            <p:cNvPr id="51" name="Picture 50">
              <a:extLst>
                <a:ext uri="{FF2B5EF4-FFF2-40B4-BE49-F238E27FC236}">
                  <a16:creationId xmlns:a16="http://schemas.microsoft.com/office/drawing/2014/main" id="{281C8E1D-820D-844B-A2B9-31EB4E5800EC}"/>
                </a:ext>
              </a:extLst>
            </p:cNvPr>
            <p:cNvPicPr>
              <a:picLocks noChangeAspect="1"/>
            </p:cNvPicPr>
            <p:nvPr/>
          </p:nvPicPr>
          <p:blipFill>
            <a:blip r:embed="rId4">
              <a:duotone>
                <a:prstClr val="black"/>
                <a:schemeClr val="accent2">
                  <a:tint val="45000"/>
                  <a:satMod val="400000"/>
                </a:schemeClr>
              </a:duotone>
            </a:blip>
            <a:stretch>
              <a:fillRect/>
            </a:stretch>
          </p:blipFill>
          <p:spPr>
            <a:xfrm>
              <a:off x="2318135" y="2577595"/>
              <a:ext cx="846265" cy="614588"/>
            </a:xfrm>
            <a:prstGeom prst="rect">
              <a:avLst/>
            </a:prstGeom>
          </p:spPr>
        </p:pic>
      </p:grpSp>
      <p:grpSp>
        <p:nvGrpSpPr>
          <p:cNvPr id="52" name="Group 51">
            <a:extLst>
              <a:ext uri="{FF2B5EF4-FFF2-40B4-BE49-F238E27FC236}">
                <a16:creationId xmlns:a16="http://schemas.microsoft.com/office/drawing/2014/main" id="{78A4D61E-7B71-A64F-84F9-8A7C6B742E47}"/>
              </a:ext>
            </a:extLst>
          </p:cNvPr>
          <p:cNvGrpSpPr/>
          <p:nvPr/>
        </p:nvGrpSpPr>
        <p:grpSpPr>
          <a:xfrm>
            <a:off x="6529501" y="4538956"/>
            <a:ext cx="2375475" cy="983851"/>
            <a:chOff x="772883" y="2399317"/>
            <a:chExt cx="2375475" cy="983851"/>
          </a:xfrm>
        </p:grpSpPr>
        <p:pic>
          <p:nvPicPr>
            <p:cNvPr id="53" name="Picture 52">
              <a:extLst>
                <a:ext uri="{FF2B5EF4-FFF2-40B4-BE49-F238E27FC236}">
                  <a16:creationId xmlns:a16="http://schemas.microsoft.com/office/drawing/2014/main" id="{BF4E6582-C6DB-C645-ABDF-B68C41CE7F5D}"/>
                </a:ext>
              </a:extLst>
            </p:cNvPr>
            <p:cNvPicPr>
              <a:picLocks noChangeAspect="1"/>
            </p:cNvPicPr>
            <p:nvPr/>
          </p:nvPicPr>
          <p:blipFill rotWithShape="1">
            <a:blip r:embed="rId3">
              <a:duotone>
                <a:schemeClr val="accent2">
                  <a:shade val="45000"/>
                  <a:satMod val="135000"/>
                </a:schemeClr>
                <a:prstClr val="white"/>
              </a:duotone>
            </a:blip>
            <a:srcRect l="18546" t="9122" r="40514" b="10264"/>
            <a:stretch/>
          </p:blipFill>
          <p:spPr>
            <a:xfrm>
              <a:off x="1280273" y="2399317"/>
              <a:ext cx="752930" cy="983851"/>
            </a:xfrm>
            <a:prstGeom prst="rect">
              <a:avLst/>
            </a:prstGeom>
          </p:spPr>
        </p:pic>
        <p:sp>
          <p:nvSpPr>
            <p:cNvPr id="54" name="TextBox 53">
              <a:extLst>
                <a:ext uri="{FF2B5EF4-FFF2-40B4-BE49-F238E27FC236}">
                  <a16:creationId xmlns:a16="http://schemas.microsoft.com/office/drawing/2014/main" id="{02C4E10A-93ED-C34A-8460-CE33936542C0}"/>
                </a:ext>
              </a:extLst>
            </p:cNvPr>
            <p:cNvSpPr txBox="1"/>
            <p:nvPr/>
          </p:nvSpPr>
          <p:spPr>
            <a:xfrm>
              <a:off x="772883" y="2482296"/>
              <a:ext cx="305230" cy="707886"/>
            </a:xfrm>
            <a:prstGeom prst="rect">
              <a:avLst/>
            </a:prstGeom>
            <a:noFill/>
          </p:spPr>
          <p:txBody>
            <a:bodyPr wrap="square" rtlCol="0">
              <a:spAutoFit/>
            </a:bodyPr>
            <a:lstStyle/>
            <a:p>
              <a:r>
                <a:rPr lang="en-US" sz="4000" dirty="0"/>
                <a:t>2</a:t>
              </a:r>
            </a:p>
          </p:txBody>
        </p:sp>
        <p:pic>
          <p:nvPicPr>
            <p:cNvPr id="55" name="Picture 54">
              <a:extLst>
                <a:ext uri="{FF2B5EF4-FFF2-40B4-BE49-F238E27FC236}">
                  <a16:creationId xmlns:a16="http://schemas.microsoft.com/office/drawing/2014/main" id="{776D2032-1E8F-464E-A4B4-44CD8BF39529}"/>
                </a:ext>
              </a:extLst>
            </p:cNvPr>
            <p:cNvPicPr>
              <a:picLocks noChangeAspect="1"/>
            </p:cNvPicPr>
            <p:nvPr/>
          </p:nvPicPr>
          <p:blipFill>
            <a:blip r:embed="rId4">
              <a:duotone>
                <a:prstClr val="black"/>
                <a:schemeClr val="accent2">
                  <a:tint val="45000"/>
                  <a:satMod val="400000"/>
                </a:schemeClr>
              </a:duotone>
            </a:blip>
            <a:stretch>
              <a:fillRect/>
            </a:stretch>
          </p:blipFill>
          <p:spPr>
            <a:xfrm>
              <a:off x="2302093" y="2577595"/>
              <a:ext cx="846265" cy="614588"/>
            </a:xfrm>
            <a:prstGeom prst="rect">
              <a:avLst/>
            </a:prstGeom>
          </p:spPr>
        </p:pic>
      </p:grpSp>
      <p:sp>
        <p:nvSpPr>
          <p:cNvPr id="56" name="TextBox 55">
            <a:extLst>
              <a:ext uri="{FF2B5EF4-FFF2-40B4-BE49-F238E27FC236}">
                <a16:creationId xmlns:a16="http://schemas.microsoft.com/office/drawing/2014/main" id="{A6B401D5-CF10-C045-B1E8-122DBC673797}"/>
              </a:ext>
            </a:extLst>
          </p:cNvPr>
          <p:cNvSpPr txBox="1"/>
          <p:nvPr/>
        </p:nvSpPr>
        <p:spPr>
          <a:xfrm>
            <a:off x="6593751" y="5522807"/>
            <a:ext cx="1639209" cy="954107"/>
          </a:xfrm>
          <a:prstGeom prst="rect">
            <a:avLst/>
          </a:prstGeom>
          <a:noFill/>
        </p:spPr>
        <p:txBody>
          <a:bodyPr wrap="square" rtlCol="0">
            <a:spAutoFit/>
          </a:bodyPr>
          <a:lstStyle/>
          <a:p>
            <a:r>
              <a:rPr lang="en-US" sz="2800" dirty="0"/>
              <a:t>Predicted </a:t>
            </a:r>
            <a:br>
              <a:rPr lang="en-US" sz="2800" dirty="0"/>
            </a:br>
            <a:r>
              <a:rPr lang="en-US" sz="2800" dirty="0"/>
              <a:t>buildings</a:t>
            </a:r>
          </a:p>
        </p:txBody>
      </p:sp>
      <p:sp>
        <p:nvSpPr>
          <p:cNvPr id="57" name="TextBox 56">
            <a:extLst>
              <a:ext uri="{FF2B5EF4-FFF2-40B4-BE49-F238E27FC236}">
                <a16:creationId xmlns:a16="http://schemas.microsoft.com/office/drawing/2014/main" id="{0313E76F-2BD2-E445-92B5-654DE994057B}"/>
              </a:ext>
            </a:extLst>
          </p:cNvPr>
          <p:cNvSpPr txBox="1"/>
          <p:nvPr/>
        </p:nvSpPr>
        <p:spPr>
          <a:xfrm>
            <a:off x="8175670" y="5489800"/>
            <a:ext cx="2171488" cy="954107"/>
          </a:xfrm>
          <a:prstGeom prst="rect">
            <a:avLst/>
          </a:prstGeom>
          <a:noFill/>
        </p:spPr>
        <p:txBody>
          <a:bodyPr wrap="square" rtlCol="0">
            <a:spAutoFit/>
          </a:bodyPr>
          <a:lstStyle/>
          <a:p>
            <a:r>
              <a:rPr lang="en-US" sz="2800" dirty="0"/>
              <a:t>WAPs in validation set</a:t>
            </a:r>
          </a:p>
        </p:txBody>
      </p:sp>
      <p:sp>
        <p:nvSpPr>
          <p:cNvPr id="60" name="TextBox 59">
            <a:extLst>
              <a:ext uri="{FF2B5EF4-FFF2-40B4-BE49-F238E27FC236}">
                <a16:creationId xmlns:a16="http://schemas.microsoft.com/office/drawing/2014/main" id="{FC08E2A5-F8DC-C344-AD9C-349924F18BFD}"/>
              </a:ext>
            </a:extLst>
          </p:cNvPr>
          <p:cNvSpPr txBox="1"/>
          <p:nvPr/>
        </p:nvSpPr>
        <p:spPr>
          <a:xfrm>
            <a:off x="10174945" y="3382805"/>
            <a:ext cx="1964054" cy="954107"/>
          </a:xfrm>
          <a:prstGeom prst="rect">
            <a:avLst/>
          </a:prstGeom>
          <a:noFill/>
        </p:spPr>
        <p:txBody>
          <a:bodyPr wrap="square" rtlCol="0">
            <a:spAutoFit/>
          </a:bodyPr>
          <a:lstStyle/>
          <a:p>
            <a:r>
              <a:rPr lang="en-US" sz="2800" dirty="0"/>
              <a:t>Used for predictions</a:t>
            </a:r>
          </a:p>
        </p:txBody>
      </p:sp>
      <p:sp>
        <p:nvSpPr>
          <p:cNvPr id="61" name="Right Arrow 60">
            <a:extLst>
              <a:ext uri="{FF2B5EF4-FFF2-40B4-BE49-F238E27FC236}">
                <a16:creationId xmlns:a16="http://schemas.microsoft.com/office/drawing/2014/main" id="{7FE9A90F-2F05-4E4E-8980-ADB09B860FBC}"/>
              </a:ext>
            </a:extLst>
          </p:cNvPr>
          <p:cNvSpPr/>
          <p:nvPr/>
        </p:nvSpPr>
        <p:spPr>
          <a:xfrm>
            <a:off x="9118507" y="3591359"/>
            <a:ext cx="908861" cy="573793"/>
          </a:xfrm>
          <a:prstGeom prst="rightArrow">
            <a:avLst/>
          </a:prstGeom>
          <a:gradFill>
            <a:gsLst>
              <a:gs pos="0">
                <a:srgbClr val="6D3B4F">
                  <a:alpha val="20000"/>
                </a:srgbClr>
              </a:gs>
              <a:gs pos="10000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0335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7" y="300357"/>
            <a:ext cx="9483363" cy="1039712"/>
          </a:xfrm>
        </p:spPr>
        <p:txBody>
          <a:bodyPr>
            <a:normAutofit/>
          </a:bodyPr>
          <a:lstStyle/>
          <a:p>
            <a:pPr lvl="0"/>
            <a:r>
              <a:rPr lang="en-GB" dirty="0">
                <a:solidFill>
                  <a:schemeClr val="tx2"/>
                </a:solidFill>
              </a:rPr>
              <a:t>Confusion matrix:</a:t>
            </a:r>
          </a:p>
        </p:txBody>
      </p:sp>
      <p:graphicFrame>
        <p:nvGraphicFramePr>
          <p:cNvPr id="2" name="Table 1">
            <a:extLst>
              <a:ext uri="{FF2B5EF4-FFF2-40B4-BE49-F238E27FC236}">
                <a16:creationId xmlns:a16="http://schemas.microsoft.com/office/drawing/2014/main" id="{BA83DB4C-677D-A247-85AF-86452B5B8FB2}"/>
              </a:ext>
            </a:extLst>
          </p:cNvPr>
          <p:cNvGraphicFramePr>
            <a:graphicFrameLocks noGrp="1"/>
          </p:cNvGraphicFramePr>
          <p:nvPr>
            <p:extLst>
              <p:ext uri="{D42A27DB-BD31-4B8C-83A1-F6EECF244321}">
                <p14:modId xmlns:p14="http://schemas.microsoft.com/office/powerpoint/2010/main" val="2757421834"/>
              </p:ext>
            </p:extLst>
          </p:nvPr>
        </p:nvGraphicFramePr>
        <p:xfrm>
          <a:off x="2558943" y="2267047"/>
          <a:ext cx="5911288" cy="4197920"/>
        </p:xfrm>
        <a:graphic>
          <a:graphicData uri="http://schemas.openxmlformats.org/drawingml/2006/table">
            <a:tbl>
              <a:tblPr firstRow="1" bandRow="1">
                <a:tableStyleId>{16D9F66E-5EB9-4882-86FB-DCBF35E3C3E4}</a:tableStyleId>
              </a:tblPr>
              <a:tblGrid>
                <a:gridCol w="1477822">
                  <a:extLst>
                    <a:ext uri="{9D8B030D-6E8A-4147-A177-3AD203B41FA5}">
                      <a16:colId xmlns:a16="http://schemas.microsoft.com/office/drawing/2014/main" val="3309955784"/>
                    </a:ext>
                  </a:extLst>
                </a:gridCol>
                <a:gridCol w="1477822">
                  <a:extLst>
                    <a:ext uri="{9D8B030D-6E8A-4147-A177-3AD203B41FA5}">
                      <a16:colId xmlns:a16="http://schemas.microsoft.com/office/drawing/2014/main" val="2485179494"/>
                    </a:ext>
                  </a:extLst>
                </a:gridCol>
                <a:gridCol w="1477822">
                  <a:extLst>
                    <a:ext uri="{9D8B030D-6E8A-4147-A177-3AD203B41FA5}">
                      <a16:colId xmlns:a16="http://schemas.microsoft.com/office/drawing/2014/main" val="2804233445"/>
                    </a:ext>
                  </a:extLst>
                </a:gridCol>
                <a:gridCol w="1477822">
                  <a:extLst>
                    <a:ext uri="{9D8B030D-6E8A-4147-A177-3AD203B41FA5}">
                      <a16:colId xmlns:a16="http://schemas.microsoft.com/office/drawing/2014/main" val="696968054"/>
                    </a:ext>
                  </a:extLst>
                </a:gridCol>
              </a:tblGrid>
              <a:tr h="1049480">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489864901"/>
                  </a:ext>
                </a:extLst>
              </a:tr>
              <a:tr h="1049480">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302877135"/>
                  </a:ext>
                </a:extLst>
              </a:tr>
              <a:tr h="1049480">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304727867"/>
                  </a:ext>
                </a:extLst>
              </a:tr>
              <a:tr h="1049480">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911769882"/>
                  </a:ext>
                </a:extLst>
              </a:tr>
            </a:tbl>
          </a:graphicData>
        </a:graphic>
      </p:graphicFrame>
      <p:sp>
        <p:nvSpPr>
          <p:cNvPr id="5" name="TextBox 4">
            <a:extLst>
              <a:ext uri="{FF2B5EF4-FFF2-40B4-BE49-F238E27FC236}">
                <a16:creationId xmlns:a16="http://schemas.microsoft.com/office/drawing/2014/main" id="{4494E70E-A402-6D4F-A12E-84EEC4103871}"/>
              </a:ext>
            </a:extLst>
          </p:cNvPr>
          <p:cNvSpPr txBox="1"/>
          <p:nvPr/>
        </p:nvSpPr>
        <p:spPr>
          <a:xfrm>
            <a:off x="4297689" y="1297301"/>
            <a:ext cx="2681207" cy="369332"/>
          </a:xfrm>
          <a:prstGeom prst="rect">
            <a:avLst/>
          </a:prstGeom>
          <a:noFill/>
        </p:spPr>
        <p:txBody>
          <a:bodyPr wrap="square" rtlCol="0">
            <a:spAutoFit/>
          </a:bodyPr>
          <a:lstStyle/>
          <a:p>
            <a:r>
              <a:rPr lang="en-US" dirty="0"/>
              <a:t>Validation set</a:t>
            </a:r>
          </a:p>
        </p:txBody>
      </p:sp>
      <p:sp>
        <p:nvSpPr>
          <p:cNvPr id="6" name="TextBox 5">
            <a:extLst>
              <a:ext uri="{FF2B5EF4-FFF2-40B4-BE49-F238E27FC236}">
                <a16:creationId xmlns:a16="http://schemas.microsoft.com/office/drawing/2014/main" id="{A3086931-D534-EF4E-98AA-1E97253BF051}"/>
              </a:ext>
            </a:extLst>
          </p:cNvPr>
          <p:cNvSpPr txBox="1"/>
          <p:nvPr/>
        </p:nvSpPr>
        <p:spPr>
          <a:xfrm rot="16200000">
            <a:off x="116511" y="3149136"/>
            <a:ext cx="2681207" cy="369332"/>
          </a:xfrm>
          <a:prstGeom prst="rect">
            <a:avLst/>
          </a:prstGeom>
          <a:noFill/>
        </p:spPr>
        <p:txBody>
          <a:bodyPr wrap="square" rtlCol="0">
            <a:spAutoFit/>
          </a:bodyPr>
          <a:lstStyle/>
          <a:p>
            <a:r>
              <a:rPr lang="en-US" dirty="0"/>
              <a:t>Prediction</a:t>
            </a:r>
          </a:p>
        </p:txBody>
      </p:sp>
      <p:sp>
        <p:nvSpPr>
          <p:cNvPr id="4" name="TextBox 3">
            <a:extLst>
              <a:ext uri="{FF2B5EF4-FFF2-40B4-BE49-F238E27FC236}">
                <a16:creationId xmlns:a16="http://schemas.microsoft.com/office/drawing/2014/main" id="{279B6255-9FAE-804E-B13A-0928B08AE75D}"/>
              </a:ext>
            </a:extLst>
          </p:cNvPr>
          <p:cNvSpPr txBox="1"/>
          <p:nvPr/>
        </p:nvSpPr>
        <p:spPr>
          <a:xfrm>
            <a:off x="1641781" y="5607421"/>
            <a:ext cx="947654" cy="584775"/>
          </a:xfrm>
          <a:prstGeom prst="rect">
            <a:avLst/>
          </a:prstGeom>
          <a:noFill/>
        </p:spPr>
        <p:txBody>
          <a:bodyPr wrap="square" rtlCol="0">
            <a:spAutoFit/>
          </a:bodyPr>
          <a:lstStyle/>
          <a:p>
            <a:pPr algn="ctr"/>
            <a:r>
              <a:rPr lang="en-US" sz="3200" dirty="0"/>
              <a:t>0</a:t>
            </a:r>
          </a:p>
        </p:txBody>
      </p:sp>
      <p:sp>
        <p:nvSpPr>
          <p:cNvPr id="7" name="TextBox 6">
            <a:extLst>
              <a:ext uri="{FF2B5EF4-FFF2-40B4-BE49-F238E27FC236}">
                <a16:creationId xmlns:a16="http://schemas.microsoft.com/office/drawing/2014/main" id="{619A611B-ECB7-4B4B-B27F-C839FEAE8D4B}"/>
              </a:ext>
            </a:extLst>
          </p:cNvPr>
          <p:cNvSpPr txBox="1"/>
          <p:nvPr/>
        </p:nvSpPr>
        <p:spPr>
          <a:xfrm>
            <a:off x="1672273" y="4603625"/>
            <a:ext cx="861152" cy="584775"/>
          </a:xfrm>
          <a:prstGeom prst="rect">
            <a:avLst/>
          </a:prstGeom>
          <a:noFill/>
        </p:spPr>
        <p:txBody>
          <a:bodyPr wrap="square" rtlCol="0">
            <a:spAutoFit/>
          </a:bodyPr>
          <a:lstStyle/>
          <a:p>
            <a:pPr algn="ctr"/>
            <a:r>
              <a:rPr lang="en-US" sz="3200" dirty="0"/>
              <a:t>0</a:t>
            </a:r>
          </a:p>
        </p:txBody>
      </p:sp>
      <p:sp>
        <p:nvSpPr>
          <p:cNvPr id="8" name="TextBox 7">
            <a:extLst>
              <a:ext uri="{FF2B5EF4-FFF2-40B4-BE49-F238E27FC236}">
                <a16:creationId xmlns:a16="http://schemas.microsoft.com/office/drawing/2014/main" id="{0F44739B-EBD8-4B43-8603-454B820E55B6}"/>
              </a:ext>
            </a:extLst>
          </p:cNvPr>
          <p:cNvSpPr txBox="1"/>
          <p:nvPr/>
        </p:nvSpPr>
        <p:spPr>
          <a:xfrm>
            <a:off x="1711835" y="2635475"/>
            <a:ext cx="726971" cy="584775"/>
          </a:xfrm>
          <a:prstGeom prst="rect">
            <a:avLst/>
          </a:prstGeom>
          <a:noFill/>
        </p:spPr>
        <p:txBody>
          <a:bodyPr wrap="square" rtlCol="0">
            <a:spAutoFit/>
          </a:bodyPr>
          <a:lstStyle/>
          <a:p>
            <a:pPr algn="ctr"/>
            <a:r>
              <a:rPr lang="en-US" sz="3200" dirty="0"/>
              <a:t>0</a:t>
            </a:r>
          </a:p>
        </p:txBody>
      </p:sp>
      <p:sp>
        <p:nvSpPr>
          <p:cNvPr id="9" name="TextBox 8">
            <a:extLst>
              <a:ext uri="{FF2B5EF4-FFF2-40B4-BE49-F238E27FC236}">
                <a16:creationId xmlns:a16="http://schemas.microsoft.com/office/drawing/2014/main" id="{9D6840E6-552C-2344-A033-94E6AA8015D4}"/>
              </a:ext>
            </a:extLst>
          </p:cNvPr>
          <p:cNvSpPr txBox="1"/>
          <p:nvPr/>
        </p:nvSpPr>
        <p:spPr>
          <a:xfrm>
            <a:off x="7262976" y="1690668"/>
            <a:ext cx="947654" cy="584775"/>
          </a:xfrm>
          <a:prstGeom prst="rect">
            <a:avLst/>
          </a:prstGeom>
          <a:noFill/>
        </p:spPr>
        <p:txBody>
          <a:bodyPr wrap="square" rtlCol="0">
            <a:spAutoFit/>
          </a:bodyPr>
          <a:lstStyle/>
          <a:p>
            <a:pPr algn="ctr"/>
            <a:r>
              <a:rPr lang="en-US" sz="3200" dirty="0"/>
              <a:t>0</a:t>
            </a:r>
          </a:p>
        </p:txBody>
      </p:sp>
      <p:sp>
        <p:nvSpPr>
          <p:cNvPr id="10" name="TextBox 9">
            <a:extLst>
              <a:ext uri="{FF2B5EF4-FFF2-40B4-BE49-F238E27FC236}">
                <a16:creationId xmlns:a16="http://schemas.microsoft.com/office/drawing/2014/main" id="{0F771A27-9571-0F49-87D2-D3413F07738A}"/>
              </a:ext>
            </a:extLst>
          </p:cNvPr>
          <p:cNvSpPr txBox="1"/>
          <p:nvPr/>
        </p:nvSpPr>
        <p:spPr>
          <a:xfrm>
            <a:off x="5638293" y="1699063"/>
            <a:ext cx="947654" cy="584775"/>
          </a:xfrm>
          <a:prstGeom prst="rect">
            <a:avLst/>
          </a:prstGeom>
          <a:noFill/>
        </p:spPr>
        <p:txBody>
          <a:bodyPr wrap="square" rtlCol="0">
            <a:spAutoFit/>
          </a:bodyPr>
          <a:lstStyle/>
          <a:p>
            <a:pPr algn="ctr"/>
            <a:r>
              <a:rPr lang="en-US" sz="3200" dirty="0"/>
              <a:t>0</a:t>
            </a:r>
          </a:p>
        </p:txBody>
      </p:sp>
      <p:sp>
        <p:nvSpPr>
          <p:cNvPr id="11" name="TextBox 10">
            <a:extLst>
              <a:ext uri="{FF2B5EF4-FFF2-40B4-BE49-F238E27FC236}">
                <a16:creationId xmlns:a16="http://schemas.microsoft.com/office/drawing/2014/main" id="{01A59F37-7FF6-8441-A76F-E3BFEA668753}"/>
              </a:ext>
            </a:extLst>
          </p:cNvPr>
          <p:cNvSpPr txBox="1"/>
          <p:nvPr/>
        </p:nvSpPr>
        <p:spPr>
          <a:xfrm>
            <a:off x="2797847" y="1699064"/>
            <a:ext cx="947654" cy="584775"/>
          </a:xfrm>
          <a:prstGeom prst="rect">
            <a:avLst/>
          </a:prstGeom>
          <a:noFill/>
        </p:spPr>
        <p:txBody>
          <a:bodyPr wrap="square" rtlCol="0">
            <a:spAutoFit/>
          </a:bodyPr>
          <a:lstStyle/>
          <a:p>
            <a:pPr algn="ctr"/>
            <a:r>
              <a:rPr lang="en-US" sz="3200" dirty="0"/>
              <a:t>0</a:t>
            </a:r>
          </a:p>
        </p:txBody>
      </p:sp>
      <p:sp>
        <p:nvSpPr>
          <p:cNvPr id="12" name="TextBox 11">
            <a:extLst>
              <a:ext uri="{FF2B5EF4-FFF2-40B4-BE49-F238E27FC236}">
                <a16:creationId xmlns:a16="http://schemas.microsoft.com/office/drawing/2014/main" id="{12251750-0DDC-EF4E-B724-D0E4B1A82000}"/>
              </a:ext>
            </a:extLst>
          </p:cNvPr>
          <p:cNvSpPr txBox="1"/>
          <p:nvPr/>
        </p:nvSpPr>
        <p:spPr>
          <a:xfrm>
            <a:off x="4156744" y="1684724"/>
            <a:ext cx="947654" cy="584775"/>
          </a:xfrm>
          <a:prstGeom prst="rect">
            <a:avLst/>
          </a:prstGeom>
          <a:noFill/>
        </p:spPr>
        <p:txBody>
          <a:bodyPr wrap="square" rtlCol="0">
            <a:spAutoFit/>
          </a:bodyPr>
          <a:lstStyle/>
          <a:p>
            <a:pPr algn="ctr"/>
            <a:r>
              <a:rPr lang="en-US" sz="3200" dirty="0"/>
              <a:t>0</a:t>
            </a:r>
          </a:p>
        </p:txBody>
      </p:sp>
      <p:sp>
        <p:nvSpPr>
          <p:cNvPr id="13" name="TextBox 12">
            <a:extLst>
              <a:ext uri="{FF2B5EF4-FFF2-40B4-BE49-F238E27FC236}">
                <a16:creationId xmlns:a16="http://schemas.microsoft.com/office/drawing/2014/main" id="{EEEEEDAB-2439-A54A-AED6-CEE4322905BF}"/>
              </a:ext>
            </a:extLst>
          </p:cNvPr>
          <p:cNvSpPr txBox="1"/>
          <p:nvPr/>
        </p:nvSpPr>
        <p:spPr>
          <a:xfrm>
            <a:off x="1736876" y="3514538"/>
            <a:ext cx="726971" cy="584775"/>
          </a:xfrm>
          <a:prstGeom prst="rect">
            <a:avLst/>
          </a:prstGeom>
          <a:noFill/>
        </p:spPr>
        <p:txBody>
          <a:bodyPr wrap="square" rtlCol="0">
            <a:spAutoFit/>
          </a:bodyPr>
          <a:lstStyle/>
          <a:p>
            <a:pPr algn="ctr"/>
            <a:r>
              <a:rPr lang="en-US" sz="3200" dirty="0"/>
              <a:t>0</a:t>
            </a:r>
          </a:p>
        </p:txBody>
      </p:sp>
    </p:spTree>
    <p:extLst>
      <p:ext uri="{BB962C8B-B14F-4D97-AF65-F5344CB8AC3E}">
        <p14:creationId xmlns:p14="http://schemas.microsoft.com/office/powerpoint/2010/main" val="3158965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300357"/>
            <a:ext cx="10428760" cy="1039712"/>
          </a:xfrm>
        </p:spPr>
        <p:txBody>
          <a:bodyPr>
            <a:normAutofit/>
          </a:bodyPr>
          <a:lstStyle/>
          <a:p>
            <a:pPr lvl="0"/>
            <a:r>
              <a:rPr lang="en-GB" dirty="0">
                <a:solidFill>
                  <a:schemeClr val="tx2"/>
                </a:solidFill>
              </a:rPr>
              <a:t>Validation sets for predicting longitude and latitude in each building</a:t>
            </a:r>
            <a:endParaRPr lang="en-GB" dirty="0"/>
          </a:p>
        </p:txBody>
      </p:sp>
      <p:sp>
        <p:nvSpPr>
          <p:cNvPr id="31" name="TextBox 30">
            <a:extLst>
              <a:ext uri="{FF2B5EF4-FFF2-40B4-BE49-F238E27FC236}">
                <a16:creationId xmlns:a16="http://schemas.microsoft.com/office/drawing/2014/main" id="{35DE155E-8F96-5840-BE43-14A85CF14CC8}"/>
              </a:ext>
            </a:extLst>
          </p:cNvPr>
          <p:cNvSpPr txBox="1"/>
          <p:nvPr/>
        </p:nvSpPr>
        <p:spPr>
          <a:xfrm>
            <a:off x="6736600" y="7424083"/>
            <a:ext cx="1897328" cy="1384995"/>
          </a:xfrm>
          <a:prstGeom prst="rect">
            <a:avLst/>
          </a:prstGeom>
          <a:noFill/>
        </p:spPr>
        <p:txBody>
          <a:bodyPr wrap="square" rtlCol="0">
            <a:spAutoFit/>
          </a:bodyPr>
          <a:lstStyle/>
          <a:p>
            <a:r>
              <a:rPr lang="en-US" sz="2800" dirty="0"/>
              <a:t>Using the validation set</a:t>
            </a:r>
          </a:p>
        </p:txBody>
      </p:sp>
      <p:sp>
        <p:nvSpPr>
          <p:cNvPr id="34" name="TextBox 33">
            <a:extLst>
              <a:ext uri="{FF2B5EF4-FFF2-40B4-BE49-F238E27FC236}">
                <a16:creationId xmlns:a16="http://schemas.microsoft.com/office/drawing/2014/main" id="{AF6C6DB6-B114-6D4E-BB07-B043AD10FD1C}"/>
              </a:ext>
            </a:extLst>
          </p:cNvPr>
          <p:cNvSpPr txBox="1"/>
          <p:nvPr/>
        </p:nvSpPr>
        <p:spPr>
          <a:xfrm>
            <a:off x="2261937" y="3465095"/>
            <a:ext cx="184731" cy="369332"/>
          </a:xfrm>
          <a:prstGeom prst="rect">
            <a:avLst/>
          </a:prstGeom>
          <a:noFill/>
        </p:spPr>
        <p:txBody>
          <a:bodyPr wrap="none" rtlCol="0">
            <a:spAutoFit/>
          </a:bodyPr>
          <a:lstStyle/>
          <a:p>
            <a:endParaRPr lang="en-US" dirty="0"/>
          </a:p>
        </p:txBody>
      </p:sp>
      <p:pic>
        <p:nvPicPr>
          <p:cNvPr id="59" name="Picture 58">
            <a:extLst>
              <a:ext uri="{FF2B5EF4-FFF2-40B4-BE49-F238E27FC236}">
                <a16:creationId xmlns:a16="http://schemas.microsoft.com/office/drawing/2014/main" id="{E07AF457-CA73-2B44-AEBB-CDE58F3A0866}"/>
              </a:ext>
            </a:extLst>
          </p:cNvPr>
          <p:cNvPicPr>
            <a:picLocks noChangeAspect="1"/>
          </p:cNvPicPr>
          <p:nvPr/>
        </p:nvPicPr>
        <p:blipFill>
          <a:blip r:embed="rId3">
            <a:duotone>
              <a:schemeClr val="accent1">
                <a:shade val="45000"/>
                <a:satMod val="135000"/>
              </a:schemeClr>
              <a:prstClr val="white"/>
            </a:duotone>
          </a:blip>
          <a:stretch>
            <a:fillRect/>
          </a:stretch>
        </p:blipFill>
        <p:spPr>
          <a:xfrm>
            <a:off x="5749692" y="2861529"/>
            <a:ext cx="1052689" cy="1052689"/>
          </a:xfrm>
          <a:prstGeom prst="rect">
            <a:avLst/>
          </a:prstGeom>
        </p:spPr>
      </p:pic>
      <p:grpSp>
        <p:nvGrpSpPr>
          <p:cNvPr id="4" name="Group 3">
            <a:extLst>
              <a:ext uri="{FF2B5EF4-FFF2-40B4-BE49-F238E27FC236}">
                <a16:creationId xmlns:a16="http://schemas.microsoft.com/office/drawing/2014/main" id="{FE1262B5-D0CC-F543-87E1-39CDAB3AF9B3}"/>
              </a:ext>
            </a:extLst>
          </p:cNvPr>
          <p:cNvGrpSpPr/>
          <p:nvPr/>
        </p:nvGrpSpPr>
        <p:grpSpPr>
          <a:xfrm>
            <a:off x="1525249" y="1507958"/>
            <a:ext cx="9511719" cy="4831086"/>
            <a:chOff x="1525249" y="2132908"/>
            <a:chExt cx="8742581" cy="4206136"/>
          </a:xfrm>
        </p:grpSpPr>
        <p:pic>
          <p:nvPicPr>
            <p:cNvPr id="45" name="Picture 44">
              <a:extLst>
                <a:ext uri="{FF2B5EF4-FFF2-40B4-BE49-F238E27FC236}">
                  <a16:creationId xmlns:a16="http://schemas.microsoft.com/office/drawing/2014/main" id="{F70F67F4-176C-4C4E-9619-CEF1F14AC0D5}"/>
                </a:ext>
              </a:extLst>
            </p:cNvPr>
            <p:cNvPicPr>
              <a:picLocks noChangeAspect="1"/>
            </p:cNvPicPr>
            <p:nvPr/>
          </p:nvPicPr>
          <p:blipFill rotWithShape="1">
            <a:blip r:embed="rId4">
              <a:duotone>
                <a:schemeClr val="bg2">
                  <a:shade val="45000"/>
                  <a:satMod val="135000"/>
                </a:schemeClr>
                <a:prstClr val="white"/>
              </a:duotone>
            </a:blip>
            <a:srcRect l="18546" t="9122" r="40514" b="10264"/>
            <a:stretch/>
          </p:blipFill>
          <p:spPr>
            <a:xfrm>
              <a:off x="2401605" y="2186001"/>
              <a:ext cx="752930" cy="983851"/>
            </a:xfrm>
            <a:prstGeom prst="rect">
              <a:avLst/>
            </a:prstGeom>
          </p:spPr>
        </p:pic>
        <p:sp>
          <p:nvSpPr>
            <p:cNvPr id="46" name="TextBox 45">
              <a:extLst>
                <a:ext uri="{FF2B5EF4-FFF2-40B4-BE49-F238E27FC236}">
                  <a16:creationId xmlns:a16="http://schemas.microsoft.com/office/drawing/2014/main" id="{DC674747-3B67-684D-BA86-B12B664AF0CC}"/>
                </a:ext>
              </a:extLst>
            </p:cNvPr>
            <p:cNvSpPr txBox="1"/>
            <p:nvPr/>
          </p:nvSpPr>
          <p:spPr>
            <a:xfrm>
              <a:off x="1525249" y="2268980"/>
              <a:ext cx="305230" cy="707886"/>
            </a:xfrm>
            <a:prstGeom prst="rect">
              <a:avLst/>
            </a:prstGeom>
            <a:noFill/>
          </p:spPr>
          <p:txBody>
            <a:bodyPr wrap="square" rtlCol="0">
              <a:spAutoFit/>
            </a:bodyPr>
            <a:lstStyle/>
            <a:p>
              <a:r>
                <a:rPr lang="en-US" sz="4000" dirty="0"/>
                <a:t>0</a:t>
              </a:r>
            </a:p>
          </p:txBody>
        </p:sp>
        <p:pic>
          <p:nvPicPr>
            <p:cNvPr id="47" name="Picture 46">
              <a:extLst>
                <a:ext uri="{FF2B5EF4-FFF2-40B4-BE49-F238E27FC236}">
                  <a16:creationId xmlns:a16="http://schemas.microsoft.com/office/drawing/2014/main" id="{463566D8-8F22-FF4C-BC90-AB4179806868}"/>
                </a:ext>
              </a:extLst>
            </p:cNvPr>
            <p:cNvPicPr>
              <a:picLocks noChangeAspect="1"/>
            </p:cNvPicPr>
            <p:nvPr/>
          </p:nvPicPr>
          <p:blipFill>
            <a:blip r:embed="rId5">
              <a:duotone>
                <a:prstClr val="black"/>
                <a:schemeClr val="accent2">
                  <a:tint val="45000"/>
                  <a:satMod val="400000"/>
                </a:schemeClr>
              </a:duotone>
            </a:blip>
            <a:stretch>
              <a:fillRect/>
            </a:stretch>
          </p:blipFill>
          <p:spPr>
            <a:xfrm>
              <a:off x="8155845" y="2364279"/>
              <a:ext cx="846265" cy="614588"/>
            </a:xfrm>
            <a:prstGeom prst="rect">
              <a:avLst/>
            </a:prstGeom>
          </p:spPr>
        </p:pic>
        <p:pic>
          <p:nvPicPr>
            <p:cNvPr id="49" name="Picture 48">
              <a:extLst>
                <a:ext uri="{FF2B5EF4-FFF2-40B4-BE49-F238E27FC236}">
                  <a16:creationId xmlns:a16="http://schemas.microsoft.com/office/drawing/2014/main" id="{B37C396D-D7A7-1E46-8994-02D02B473724}"/>
                </a:ext>
              </a:extLst>
            </p:cNvPr>
            <p:cNvPicPr>
              <a:picLocks noChangeAspect="1"/>
            </p:cNvPicPr>
            <p:nvPr/>
          </p:nvPicPr>
          <p:blipFill rotWithShape="1">
            <a:blip r:embed="rId4">
              <a:duotone>
                <a:schemeClr val="accent1">
                  <a:shade val="45000"/>
                  <a:satMod val="135000"/>
                </a:schemeClr>
                <a:prstClr val="white"/>
              </a:duotone>
            </a:blip>
            <a:srcRect l="18546" t="9122" r="40514" b="10264"/>
            <a:stretch/>
          </p:blipFill>
          <p:spPr>
            <a:xfrm>
              <a:off x="2426696" y="3274258"/>
              <a:ext cx="752930" cy="983851"/>
            </a:xfrm>
            <a:prstGeom prst="rect">
              <a:avLst/>
            </a:prstGeom>
          </p:spPr>
        </p:pic>
        <p:sp>
          <p:nvSpPr>
            <p:cNvPr id="50" name="TextBox 49">
              <a:extLst>
                <a:ext uri="{FF2B5EF4-FFF2-40B4-BE49-F238E27FC236}">
                  <a16:creationId xmlns:a16="http://schemas.microsoft.com/office/drawing/2014/main" id="{0613BF8F-D7D1-8045-AE78-433E0D908379}"/>
                </a:ext>
              </a:extLst>
            </p:cNvPr>
            <p:cNvSpPr txBox="1"/>
            <p:nvPr/>
          </p:nvSpPr>
          <p:spPr>
            <a:xfrm>
              <a:off x="1550340" y="3357237"/>
              <a:ext cx="305230" cy="707886"/>
            </a:xfrm>
            <a:prstGeom prst="rect">
              <a:avLst/>
            </a:prstGeom>
            <a:noFill/>
          </p:spPr>
          <p:txBody>
            <a:bodyPr wrap="square" rtlCol="0">
              <a:spAutoFit/>
            </a:bodyPr>
            <a:lstStyle/>
            <a:p>
              <a:r>
                <a:rPr lang="en-US" sz="4000" dirty="0"/>
                <a:t>1</a:t>
              </a:r>
            </a:p>
          </p:txBody>
        </p:sp>
        <p:pic>
          <p:nvPicPr>
            <p:cNvPr id="51" name="Picture 50">
              <a:extLst>
                <a:ext uri="{FF2B5EF4-FFF2-40B4-BE49-F238E27FC236}">
                  <a16:creationId xmlns:a16="http://schemas.microsoft.com/office/drawing/2014/main" id="{281C8E1D-820D-844B-A2B9-31EB4E5800EC}"/>
                </a:ext>
              </a:extLst>
            </p:cNvPr>
            <p:cNvPicPr>
              <a:picLocks noChangeAspect="1"/>
            </p:cNvPicPr>
            <p:nvPr/>
          </p:nvPicPr>
          <p:blipFill>
            <a:blip r:embed="rId5">
              <a:duotone>
                <a:prstClr val="black"/>
                <a:schemeClr val="accent2">
                  <a:tint val="45000"/>
                  <a:satMod val="400000"/>
                </a:schemeClr>
              </a:duotone>
            </a:blip>
            <a:stretch>
              <a:fillRect/>
            </a:stretch>
          </p:blipFill>
          <p:spPr>
            <a:xfrm>
              <a:off x="8180936" y="3452536"/>
              <a:ext cx="846265" cy="614588"/>
            </a:xfrm>
            <a:prstGeom prst="rect">
              <a:avLst/>
            </a:prstGeom>
          </p:spPr>
        </p:pic>
        <p:pic>
          <p:nvPicPr>
            <p:cNvPr id="53" name="Picture 52">
              <a:extLst>
                <a:ext uri="{FF2B5EF4-FFF2-40B4-BE49-F238E27FC236}">
                  <a16:creationId xmlns:a16="http://schemas.microsoft.com/office/drawing/2014/main" id="{BF4E6582-C6DB-C645-ABDF-B68C41CE7F5D}"/>
                </a:ext>
              </a:extLst>
            </p:cNvPr>
            <p:cNvPicPr>
              <a:picLocks noChangeAspect="1"/>
            </p:cNvPicPr>
            <p:nvPr/>
          </p:nvPicPr>
          <p:blipFill rotWithShape="1">
            <a:blip r:embed="rId4">
              <a:duotone>
                <a:schemeClr val="accent2">
                  <a:shade val="45000"/>
                  <a:satMod val="135000"/>
                </a:schemeClr>
                <a:prstClr val="white"/>
              </a:duotone>
            </a:blip>
            <a:srcRect l="18546" t="9122" r="40514" b="10264"/>
            <a:stretch/>
          </p:blipFill>
          <p:spPr>
            <a:xfrm>
              <a:off x="2449731" y="4401086"/>
              <a:ext cx="752930" cy="983851"/>
            </a:xfrm>
            <a:prstGeom prst="rect">
              <a:avLst/>
            </a:prstGeom>
          </p:spPr>
        </p:pic>
        <p:sp>
          <p:nvSpPr>
            <p:cNvPr id="54" name="TextBox 53">
              <a:extLst>
                <a:ext uri="{FF2B5EF4-FFF2-40B4-BE49-F238E27FC236}">
                  <a16:creationId xmlns:a16="http://schemas.microsoft.com/office/drawing/2014/main" id="{02C4E10A-93ED-C34A-8460-CE33936542C0}"/>
                </a:ext>
              </a:extLst>
            </p:cNvPr>
            <p:cNvSpPr txBox="1"/>
            <p:nvPr/>
          </p:nvSpPr>
          <p:spPr>
            <a:xfrm>
              <a:off x="1573375" y="4484065"/>
              <a:ext cx="305230" cy="707886"/>
            </a:xfrm>
            <a:prstGeom prst="rect">
              <a:avLst/>
            </a:prstGeom>
            <a:noFill/>
          </p:spPr>
          <p:txBody>
            <a:bodyPr wrap="square" rtlCol="0">
              <a:spAutoFit/>
            </a:bodyPr>
            <a:lstStyle/>
            <a:p>
              <a:r>
                <a:rPr lang="en-US" sz="4000" dirty="0"/>
                <a:t>2</a:t>
              </a:r>
            </a:p>
          </p:txBody>
        </p:sp>
        <p:pic>
          <p:nvPicPr>
            <p:cNvPr id="55" name="Picture 54">
              <a:extLst>
                <a:ext uri="{FF2B5EF4-FFF2-40B4-BE49-F238E27FC236}">
                  <a16:creationId xmlns:a16="http://schemas.microsoft.com/office/drawing/2014/main" id="{776D2032-1E8F-464E-A4B4-44CD8BF39529}"/>
                </a:ext>
              </a:extLst>
            </p:cNvPr>
            <p:cNvPicPr>
              <a:picLocks noChangeAspect="1"/>
            </p:cNvPicPr>
            <p:nvPr/>
          </p:nvPicPr>
          <p:blipFill>
            <a:blip r:embed="rId5">
              <a:duotone>
                <a:prstClr val="black"/>
                <a:schemeClr val="accent2">
                  <a:tint val="45000"/>
                  <a:satMod val="400000"/>
                </a:schemeClr>
              </a:duotone>
            </a:blip>
            <a:stretch>
              <a:fillRect/>
            </a:stretch>
          </p:blipFill>
          <p:spPr>
            <a:xfrm>
              <a:off x="8187929" y="4579364"/>
              <a:ext cx="846265" cy="614588"/>
            </a:xfrm>
            <a:prstGeom prst="rect">
              <a:avLst/>
            </a:prstGeom>
          </p:spPr>
        </p:pic>
        <p:sp>
          <p:nvSpPr>
            <p:cNvPr id="56" name="TextBox 55">
              <a:extLst>
                <a:ext uri="{FF2B5EF4-FFF2-40B4-BE49-F238E27FC236}">
                  <a16:creationId xmlns:a16="http://schemas.microsoft.com/office/drawing/2014/main" id="{A6B401D5-CF10-C045-B1E8-122DBC673797}"/>
                </a:ext>
              </a:extLst>
            </p:cNvPr>
            <p:cNvSpPr txBox="1"/>
            <p:nvPr/>
          </p:nvSpPr>
          <p:spPr>
            <a:xfrm>
              <a:off x="2006591" y="5384937"/>
              <a:ext cx="1639209" cy="954107"/>
            </a:xfrm>
            <a:prstGeom prst="rect">
              <a:avLst/>
            </a:prstGeom>
            <a:noFill/>
          </p:spPr>
          <p:txBody>
            <a:bodyPr wrap="square" rtlCol="0">
              <a:spAutoFit/>
            </a:bodyPr>
            <a:lstStyle/>
            <a:p>
              <a:r>
                <a:rPr lang="en-US" sz="2800" dirty="0"/>
                <a:t>Predicted </a:t>
              </a:r>
              <a:br>
                <a:rPr lang="en-US" sz="2800" dirty="0"/>
              </a:br>
              <a:r>
                <a:rPr lang="en-US" sz="2800" dirty="0"/>
                <a:t>buildings</a:t>
              </a:r>
            </a:p>
          </p:txBody>
        </p:sp>
        <p:sp>
          <p:nvSpPr>
            <p:cNvPr id="57" name="TextBox 56">
              <a:extLst>
                <a:ext uri="{FF2B5EF4-FFF2-40B4-BE49-F238E27FC236}">
                  <a16:creationId xmlns:a16="http://schemas.microsoft.com/office/drawing/2014/main" id="{0313E76F-2BD2-E445-92B5-654DE994057B}"/>
                </a:ext>
              </a:extLst>
            </p:cNvPr>
            <p:cNvSpPr txBox="1"/>
            <p:nvPr/>
          </p:nvSpPr>
          <p:spPr>
            <a:xfrm>
              <a:off x="8096342" y="5351930"/>
              <a:ext cx="2171488" cy="954107"/>
            </a:xfrm>
            <a:prstGeom prst="rect">
              <a:avLst/>
            </a:prstGeom>
            <a:noFill/>
          </p:spPr>
          <p:txBody>
            <a:bodyPr wrap="square" rtlCol="0">
              <a:spAutoFit/>
            </a:bodyPr>
            <a:lstStyle/>
            <a:p>
              <a:r>
                <a:rPr lang="en-US" sz="2800" dirty="0"/>
                <a:t>WAPs in validation set</a:t>
              </a:r>
            </a:p>
          </p:txBody>
        </p:sp>
        <p:pic>
          <p:nvPicPr>
            <p:cNvPr id="62" name="Picture 61">
              <a:extLst>
                <a:ext uri="{FF2B5EF4-FFF2-40B4-BE49-F238E27FC236}">
                  <a16:creationId xmlns:a16="http://schemas.microsoft.com/office/drawing/2014/main" id="{0CCC88BA-219A-6742-B6AD-6EEC2C20B53A}"/>
                </a:ext>
              </a:extLst>
            </p:cNvPr>
            <p:cNvPicPr>
              <a:picLocks noChangeAspect="1"/>
            </p:cNvPicPr>
            <p:nvPr/>
          </p:nvPicPr>
          <p:blipFill>
            <a:blip r:embed="rId3">
              <a:duotone>
                <a:schemeClr val="accent2">
                  <a:shade val="45000"/>
                  <a:satMod val="135000"/>
                </a:schemeClr>
                <a:prstClr val="white"/>
              </a:duotone>
            </a:blip>
            <a:stretch>
              <a:fillRect/>
            </a:stretch>
          </p:blipFill>
          <p:spPr>
            <a:xfrm>
              <a:off x="5322972" y="4401086"/>
              <a:ext cx="1052689" cy="1052689"/>
            </a:xfrm>
            <a:prstGeom prst="rect">
              <a:avLst/>
            </a:prstGeom>
          </p:spPr>
        </p:pic>
        <p:pic>
          <p:nvPicPr>
            <p:cNvPr id="63" name="Picture 62">
              <a:extLst>
                <a:ext uri="{FF2B5EF4-FFF2-40B4-BE49-F238E27FC236}">
                  <a16:creationId xmlns:a16="http://schemas.microsoft.com/office/drawing/2014/main" id="{AF0725B5-BB55-154E-85C3-DD210D594C1E}"/>
                </a:ext>
              </a:extLst>
            </p:cNvPr>
            <p:cNvPicPr>
              <a:picLocks noChangeAspect="1"/>
            </p:cNvPicPr>
            <p:nvPr/>
          </p:nvPicPr>
          <p:blipFill>
            <a:blip r:embed="rId3">
              <a:duotone>
                <a:schemeClr val="bg2">
                  <a:shade val="45000"/>
                  <a:satMod val="135000"/>
                </a:schemeClr>
                <a:prstClr val="white"/>
              </a:duotone>
            </a:blip>
            <a:stretch>
              <a:fillRect/>
            </a:stretch>
          </p:blipFill>
          <p:spPr>
            <a:xfrm>
              <a:off x="5363474" y="2132908"/>
              <a:ext cx="1052689" cy="1052689"/>
            </a:xfrm>
            <a:prstGeom prst="rect">
              <a:avLst/>
            </a:prstGeom>
          </p:spPr>
        </p:pic>
        <p:sp>
          <p:nvSpPr>
            <p:cNvPr id="64" name="TextBox 63">
              <a:extLst>
                <a:ext uri="{FF2B5EF4-FFF2-40B4-BE49-F238E27FC236}">
                  <a16:creationId xmlns:a16="http://schemas.microsoft.com/office/drawing/2014/main" id="{8E8287B0-09BC-9A4C-B110-2217BF8C4B98}"/>
                </a:ext>
              </a:extLst>
            </p:cNvPr>
            <p:cNvSpPr txBox="1"/>
            <p:nvPr/>
          </p:nvSpPr>
          <p:spPr>
            <a:xfrm>
              <a:off x="5070213" y="5384936"/>
              <a:ext cx="1639209" cy="954107"/>
            </a:xfrm>
            <a:prstGeom prst="rect">
              <a:avLst/>
            </a:prstGeom>
            <a:noFill/>
          </p:spPr>
          <p:txBody>
            <a:bodyPr wrap="square" rtlCol="0">
              <a:spAutoFit/>
            </a:bodyPr>
            <a:lstStyle/>
            <a:p>
              <a:r>
                <a:rPr lang="en-US" sz="2800" dirty="0"/>
                <a:t>Predicted </a:t>
              </a:r>
              <a:br>
                <a:rPr lang="en-US" sz="2800" dirty="0"/>
              </a:br>
              <a:r>
                <a:rPr lang="en-US" sz="2800" dirty="0"/>
                <a:t>floors</a:t>
              </a:r>
            </a:p>
          </p:txBody>
        </p:sp>
      </p:grpSp>
    </p:spTree>
    <p:extLst>
      <p:ext uri="{BB962C8B-B14F-4D97-AF65-F5344CB8AC3E}">
        <p14:creationId xmlns:p14="http://schemas.microsoft.com/office/powerpoint/2010/main" val="31109878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524946"/>
            <a:ext cx="9994807" cy="1039712"/>
          </a:xfrm>
        </p:spPr>
        <p:txBody>
          <a:bodyPr>
            <a:normAutofit/>
          </a:bodyPr>
          <a:lstStyle/>
          <a:p>
            <a:pPr lvl="0"/>
            <a:r>
              <a:rPr lang="en-GB" dirty="0">
                <a:solidFill>
                  <a:schemeClr val="tx2"/>
                </a:solidFill>
              </a:rPr>
              <a:t>The waterfall methodology: predict the longitude and latitude</a:t>
            </a:r>
            <a:endParaRPr lang="en-GB" dirty="0"/>
          </a:p>
        </p:txBody>
      </p:sp>
      <p:pic>
        <p:nvPicPr>
          <p:cNvPr id="8" name="Picture 7">
            <a:extLst>
              <a:ext uri="{FF2B5EF4-FFF2-40B4-BE49-F238E27FC236}">
                <a16:creationId xmlns:a16="http://schemas.microsoft.com/office/drawing/2014/main" id="{0CDCD6E2-1205-D643-8326-9698605CCF69}"/>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a14:imgEffect>
                      <a14:colorTemperature colorTemp="11500"/>
                    </a14:imgEffect>
                    <a14:imgEffect>
                      <a14:saturation sat="400000"/>
                    </a14:imgEffect>
                  </a14:imgLayer>
                </a14:imgProps>
              </a:ext>
            </a:extLst>
          </a:blip>
          <a:stretch>
            <a:fillRect/>
          </a:stretch>
        </p:blipFill>
        <p:spPr>
          <a:xfrm>
            <a:off x="5690936" y="2000250"/>
            <a:ext cx="1833813" cy="1833813"/>
          </a:xfrm>
          <a:prstGeom prst="rect">
            <a:avLst/>
          </a:prstGeom>
        </p:spPr>
      </p:pic>
      <p:pic>
        <p:nvPicPr>
          <p:cNvPr id="9" name="Picture 8">
            <a:extLst>
              <a:ext uri="{FF2B5EF4-FFF2-40B4-BE49-F238E27FC236}">
                <a16:creationId xmlns:a16="http://schemas.microsoft.com/office/drawing/2014/main" id="{7D250FAB-43B8-E142-A386-6346AABBB09B}"/>
              </a:ext>
            </a:extLst>
          </p:cNvPr>
          <p:cNvPicPr>
            <a:picLocks noChangeAspect="1"/>
          </p:cNvPicPr>
          <p:nvPr/>
        </p:nvPicPr>
        <p:blipFill>
          <a:blip r:embed="rId3">
            <a:duotone>
              <a:schemeClr val="accent2">
                <a:shade val="45000"/>
                <a:satMod val="135000"/>
              </a:schemeClr>
              <a:prstClr val="white"/>
            </a:duotone>
            <a:extLst>
              <a:ext uri="{BEBA8EAE-BF5A-486C-A8C5-ECC9F3942E4B}">
                <a14:imgProps xmlns:a14="http://schemas.microsoft.com/office/drawing/2010/main">
                  <a14:imgLayer>
                    <a14:imgEffect>
                      <a14:colorTemperature colorTemp="11500"/>
                    </a14:imgEffect>
                    <a14:imgEffect>
                      <a14:saturation sat="400000"/>
                    </a14:imgEffect>
                  </a14:imgLayer>
                </a14:imgProps>
              </a:ext>
            </a:extLst>
          </a:blip>
          <a:stretch>
            <a:fillRect/>
          </a:stretch>
        </p:blipFill>
        <p:spPr>
          <a:xfrm>
            <a:off x="7165689" y="4269655"/>
            <a:ext cx="1833813" cy="1833813"/>
          </a:xfrm>
          <a:prstGeom prst="rect">
            <a:avLst/>
          </a:prstGeom>
        </p:spPr>
      </p:pic>
      <p:pic>
        <p:nvPicPr>
          <p:cNvPr id="10" name="Picture 9">
            <a:extLst>
              <a:ext uri="{FF2B5EF4-FFF2-40B4-BE49-F238E27FC236}">
                <a16:creationId xmlns:a16="http://schemas.microsoft.com/office/drawing/2014/main" id="{3A1B7E09-2A85-2D41-8DDC-9CADD49A2389}"/>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a14:imgEffect>
                      <a14:colorTemperature colorTemp="11500"/>
                    </a14:imgEffect>
                    <a14:imgEffect>
                      <a14:saturation sat="400000"/>
                    </a14:imgEffect>
                  </a14:imgLayer>
                </a14:imgProps>
              </a:ext>
            </a:extLst>
          </a:blip>
          <a:stretch>
            <a:fillRect/>
          </a:stretch>
        </p:blipFill>
        <p:spPr>
          <a:xfrm>
            <a:off x="8999502" y="2059405"/>
            <a:ext cx="1833813" cy="1833813"/>
          </a:xfrm>
          <a:prstGeom prst="rect">
            <a:avLst/>
          </a:prstGeom>
        </p:spPr>
      </p:pic>
    </p:spTree>
    <p:extLst>
      <p:ext uri="{BB962C8B-B14F-4D97-AF65-F5344CB8AC3E}">
        <p14:creationId xmlns:p14="http://schemas.microsoft.com/office/powerpoint/2010/main" val="184499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7" y="300357"/>
            <a:ext cx="10583744" cy="1039712"/>
          </a:xfrm>
        </p:spPr>
        <p:txBody>
          <a:bodyPr>
            <a:normAutofit/>
          </a:bodyPr>
          <a:lstStyle/>
          <a:p>
            <a:pPr lvl="0"/>
            <a:r>
              <a:rPr lang="en-GB" dirty="0">
                <a:solidFill>
                  <a:schemeClr val="tx2"/>
                </a:solidFill>
              </a:rPr>
              <a:t>The waterfall methodology: </a:t>
            </a:r>
            <a:r>
              <a:rPr lang="en-GB" dirty="0"/>
              <a:t>PUT THEM ALL TOGETHER???</a:t>
            </a:r>
          </a:p>
        </p:txBody>
      </p:sp>
      <p:sp>
        <p:nvSpPr>
          <p:cNvPr id="7" name="Text Placeholder 3">
            <a:extLst>
              <a:ext uri="{FF2B5EF4-FFF2-40B4-BE49-F238E27FC236}">
                <a16:creationId xmlns:a16="http://schemas.microsoft.com/office/drawing/2014/main" id="{0175B5DF-F003-474D-9F0C-D56BC7AF7CCE}"/>
              </a:ext>
            </a:extLst>
          </p:cNvPr>
          <p:cNvSpPr>
            <a:spLocks noGrp="1"/>
          </p:cNvSpPr>
          <p:nvPr>
            <p:ph type="body" idx="1"/>
          </p:nvPr>
        </p:nvSpPr>
        <p:spPr>
          <a:xfrm>
            <a:off x="838508" y="1957669"/>
            <a:ext cx="9483363" cy="5086061"/>
          </a:xfrm>
        </p:spPr>
        <p:txBody>
          <a:bodyPr>
            <a:noAutofit/>
          </a:bodyPr>
          <a:lstStyle/>
          <a:p>
            <a:r>
              <a:rPr lang="en-GB" sz="2400" dirty="0">
                <a:solidFill>
                  <a:schemeClr val="tx1"/>
                </a:solidFill>
              </a:rPr>
              <a:t>Floors in validation.</a:t>
            </a:r>
          </a:p>
          <a:p>
            <a:endParaRPr lang="en-GB" sz="2400" b="1" dirty="0">
              <a:solidFill>
                <a:schemeClr val="tx1"/>
              </a:solidFill>
            </a:endParaRPr>
          </a:p>
          <a:p>
            <a:r>
              <a:rPr lang="en-GB" sz="2400" b="1" dirty="0">
                <a:solidFill>
                  <a:schemeClr val="tx1"/>
                </a:solidFill>
              </a:rPr>
              <a:t>Conclusions</a:t>
            </a:r>
            <a:endParaRPr lang="en-GB" sz="2400" dirty="0">
              <a:solidFill>
                <a:schemeClr val="tx1"/>
              </a:solidFill>
            </a:endParaRPr>
          </a:p>
        </p:txBody>
      </p:sp>
      <p:sp>
        <p:nvSpPr>
          <p:cNvPr id="4" name="TextBox 3">
            <a:extLst>
              <a:ext uri="{FF2B5EF4-FFF2-40B4-BE49-F238E27FC236}">
                <a16:creationId xmlns:a16="http://schemas.microsoft.com/office/drawing/2014/main" id="{8106E5A8-9945-1744-9DD5-DEF15EDCD4A1}"/>
              </a:ext>
            </a:extLst>
          </p:cNvPr>
          <p:cNvSpPr txBox="1"/>
          <p:nvPr/>
        </p:nvSpPr>
        <p:spPr>
          <a:xfrm>
            <a:off x="10321871" y="4127698"/>
            <a:ext cx="2185261" cy="2862322"/>
          </a:xfrm>
          <a:prstGeom prst="rect">
            <a:avLst/>
          </a:prstGeom>
          <a:noFill/>
        </p:spPr>
        <p:txBody>
          <a:bodyPr wrap="square" rtlCol="0">
            <a:spAutoFit/>
          </a:bodyPr>
          <a:lstStyle/>
          <a:p>
            <a:r>
              <a:rPr lang="en-US" sz="18000" b="1" dirty="0">
                <a:solidFill>
                  <a:schemeClr val="tx2"/>
                </a:solidFill>
              </a:rPr>
              <a:t>4</a:t>
            </a:r>
          </a:p>
        </p:txBody>
      </p:sp>
    </p:spTree>
    <p:extLst>
      <p:ext uri="{BB962C8B-B14F-4D97-AF65-F5344CB8AC3E}">
        <p14:creationId xmlns:p14="http://schemas.microsoft.com/office/powerpoint/2010/main" val="6631929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300357"/>
            <a:ext cx="7054208" cy="1085375"/>
          </a:xfrm>
        </p:spPr>
        <p:txBody>
          <a:bodyPr>
            <a:normAutofit/>
          </a:bodyPr>
          <a:lstStyle/>
          <a:p>
            <a:pPr lvl="0"/>
            <a:r>
              <a:rPr lang="en-GB" dirty="0"/>
              <a:t>Results</a:t>
            </a:r>
          </a:p>
        </p:txBody>
      </p:sp>
      <p:sp>
        <p:nvSpPr>
          <p:cNvPr id="4" name="Text Placeholder 3">
            <a:extLst>
              <a:ext uri="{FF2B5EF4-FFF2-40B4-BE49-F238E27FC236}">
                <a16:creationId xmlns:a16="http://schemas.microsoft.com/office/drawing/2014/main" id="{DE0D5F10-D404-44BB-9FA3-BB375B5A7876}"/>
              </a:ext>
            </a:extLst>
          </p:cNvPr>
          <p:cNvSpPr>
            <a:spLocks noGrp="1"/>
          </p:cNvSpPr>
          <p:nvPr>
            <p:ph type="body" idx="1"/>
          </p:nvPr>
        </p:nvSpPr>
        <p:spPr>
          <a:xfrm>
            <a:off x="838508" y="1783789"/>
            <a:ext cx="9917316" cy="3923804"/>
          </a:xfrm>
        </p:spPr>
        <p:txBody>
          <a:bodyPr>
            <a:noAutofit/>
          </a:bodyPr>
          <a:lstStyle/>
          <a:p>
            <a:endParaRPr lang="en-GB" sz="3200" dirty="0"/>
          </a:p>
          <a:p>
            <a:pPr marL="457200" indent="-457200">
              <a:buFont typeface="Arial" panose="020B0604020202020204" pitchFamily="34" charset="0"/>
              <a:buChar char="•"/>
            </a:pPr>
            <a:r>
              <a:rPr lang="en-GB" sz="3200" b="1" dirty="0" err="1"/>
              <a:t>xxxx</a:t>
            </a:r>
            <a:endParaRPr lang="en-GB" sz="3200" b="1" dirty="0"/>
          </a:p>
          <a:p>
            <a:pPr marL="457200" indent="-457200">
              <a:buFont typeface="Arial" panose="020B0604020202020204" pitchFamily="34" charset="0"/>
              <a:buChar char="•"/>
            </a:pPr>
            <a:endParaRPr lang="en-GB" sz="3200" b="1" dirty="0"/>
          </a:p>
          <a:p>
            <a:pPr marL="457200" indent="-457200">
              <a:buFont typeface="Arial" panose="020B0604020202020204" pitchFamily="34" charset="0"/>
              <a:buChar char="•"/>
            </a:pPr>
            <a:r>
              <a:rPr lang="en-GB" sz="3200" b="1" dirty="0" err="1"/>
              <a:t>xxxx</a:t>
            </a:r>
            <a:endParaRPr lang="en-GB" sz="3200" b="1"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2800" dirty="0"/>
          </a:p>
          <a:p>
            <a:endParaRPr lang="en-GB" dirty="0"/>
          </a:p>
          <a:p>
            <a:endParaRPr lang="en-GB" sz="2800" b="1" dirty="0"/>
          </a:p>
        </p:txBody>
      </p:sp>
      <p:sp>
        <p:nvSpPr>
          <p:cNvPr id="6" name="5-Point Star 5">
            <a:extLst>
              <a:ext uri="{FF2B5EF4-FFF2-40B4-BE49-F238E27FC236}">
                <a16:creationId xmlns:a16="http://schemas.microsoft.com/office/drawing/2014/main" id="{0B00B7EF-48D2-234D-9812-AC87468C6E22}"/>
              </a:ext>
            </a:extLst>
          </p:cNvPr>
          <p:cNvSpPr/>
          <p:nvPr/>
        </p:nvSpPr>
        <p:spPr>
          <a:xfrm>
            <a:off x="7892716" y="3347634"/>
            <a:ext cx="3827691" cy="3306896"/>
          </a:xfrm>
          <a:prstGeom prst="star5">
            <a:avLst/>
          </a:prstGeom>
          <a:gradFill>
            <a:gsLst>
              <a:gs pos="0">
                <a:srgbClr val="6D3B4F">
                  <a:alpha val="20000"/>
                </a:srgbClr>
              </a:gs>
              <a:gs pos="10000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2532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300357"/>
            <a:ext cx="7054208" cy="1085375"/>
          </a:xfrm>
        </p:spPr>
        <p:txBody>
          <a:bodyPr>
            <a:normAutofit/>
          </a:bodyPr>
          <a:lstStyle/>
          <a:p>
            <a:pPr lvl="0"/>
            <a:r>
              <a:rPr lang="en-GB" dirty="0"/>
              <a:t>Conclusions/next steps</a:t>
            </a:r>
          </a:p>
        </p:txBody>
      </p:sp>
      <p:sp>
        <p:nvSpPr>
          <p:cNvPr id="4" name="Text Placeholder 3">
            <a:extLst>
              <a:ext uri="{FF2B5EF4-FFF2-40B4-BE49-F238E27FC236}">
                <a16:creationId xmlns:a16="http://schemas.microsoft.com/office/drawing/2014/main" id="{DE0D5F10-D404-44BB-9FA3-BB375B5A7876}"/>
              </a:ext>
            </a:extLst>
          </p:cNvPr>
          <p:cNvSpPr>
            <a:spLocks noGrp="1"/>
          </p:cNvSpPr>
          <p:nvPr>
            <p:ph type="body" idx="1"/>
          </p:nvPr>
        </p:nvSpPr>
        <p:spPr>
          <a:xfrm>
            <a:off x="838508" y="1107176"/>
            <a:ext cx="9917316" cy="3923804"/>
          </a:xfrm>
        </p:spPr>
        <p:txBody>
          <a:bodyPr>
            <a:noAutofit/>
          </a:bodyPr>
          <a:lstStyle/>
          <a:p>
            <a:endParaRPr lang="en-GB" sz="3200" dirty="0"/>
          </a:p>
          <a:p>
            <a:pPr marL="457200" indent="-457200">
              <a:buFont typeface="Arial" panose="020B0604020202020204" pitchFamily="34" charset="0"/>
              <a:buChar char="•"/>
            </a:pPr>
            <a:r>
              <a:rPr lang="en-GB" sz="3200" dirty="0"/>
              <a:t>Xxx</a:t>
            </a:r>
          </a:p>
          <a:p>
            <a:pPr marL="457200" indent="-457200">
              <a:buFont typeface="Arial" panose="020B0604020202020204" pitchFamily="34" charset="0"/>
              <a:buChar char="•"/>
            </a:pPr>
            <a:r>
              <a:rPr lang="en-GB" sz="3200" dirty="0" err="1"/>
              <a:t>Xxxx</a:t>
            </a: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r>
              <a:rPr lang="en-GB" sz="3200" dirty="0" err="1"/>
              <a:t>Xxxx</a:t>
            </a:r>
            <a:endParaRPr lang="en-GB" sz="3200" dirty="0"/>
          </a:p>
          <a:p>
            <a:pPr marL="457200" indent="-457200">
              <a:buFont typeface="Arial" panose="020B0604020202020204" pitchFamily="34" charset="0"/>
              <a:buChar char="•"/>
            </a:pPr>
            <a:r>
              <a:rPr lang="en-GB" sz="3200" dirty="0" err="1"/>
              <a:t>Xxxx</a:t>
            </a:r>
            <a:endParaRPr lang="en-GB" sz="3200" dirty="0"/>
          </a:p>
          <a:p>
            <a:endParaRPr lang="en-GB" sz="3200" dirty="0"/>
          </a:p>
          <a:p>
            <a:endParaRPr lang="en-GB" sz="3200" dirty="0"/>
          </a:p>
          <a:p>
            <a:endParaRPr lang="en-GB" sz="2800" dirty="0"/>
          </a:p>
          <a:p>
            <a:endParaRPr lang="en-GB" dirty="0"/>
          </a:p>
          <a:p>
            <a:endParaRPr lang="en-GB" sz="2800" b="1" dirty="0"/>
          </a:p>
        </p:txBody>
      </p:sp>
      <p:sp>
        <p:nvSpPr>
          <p:cNvPr id="6" name="5-Point Star 5">
            <a:extLst>
              <a:ext uri="{FF2B5EF4-FFF2-40B4-BE49-F238E27FC236}">
                <a16:creationId xmlns:a16="http://schemas.microsoft.com/office/drawing/2014/main" id="{0B00B7EF-48D2-234D-9812-AC87468C6E22}"/>
              </a:ext>
            </a:extLst>
          </p:cNvPr>
          <p:cNvSpPr/>
          <p:nvPr/>
        </p:nvSpPr>
        <p:spPr>
          <a:xfrm>
            <a:off x="7892716" y="3347634"/>
            <a:ext cx="3827691" cy="3306896"/>
          </a:xfrm>
          <a:prstGeom prst="star5">
            <a:avLst/>
          </a:prstGeom>
          <a:gradFill>
            <a:gsLst>
              <a:gs pos="0">
                <a:srgbClr val="6D3B4F">
                  <a:alpha val="20000"/>
                </a:srgbClr>
              </a:gs>
              <a:gs pos="10000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8670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6752B999-CAEB-49BE-835B-3CF1107C4A4E}"/>
              </a:ext>
            </a:extLst>
          </p:cNvPr>
          <p:cNvSpPr>
            <a:spLocks noGrp="1"/>
          </p:cNvSpPr>
          <p:nvPr>
            <p:ph type="subTitle" idx="1"/>
          </p:nvPr>
        </p:nvSpPr>
        <p:spPr>
          <a:xfrm>
            <a:off x="458724" y="646700"/>
            <a:ext cx="11274552" cy="2488386"/>
          </a:xfrm>
        </p:spPr>
        <p:txBody>
          <a:bodyPr>
            <a:normAutofit/>
          </a:bodyPr>
          <a:lstStyle/>
          <a:p>
            <a:r>
              <a:rPr lang="en-US" sz="5400" dirty="0"/>
              <a:t>Thank you</a:t>
            </a:r>
          </a:p>
          <a:p>
            <a:r>
              <a:rPr lang="en-US" sz="3200" dirty="0"/>
              <a:t>Stacey Jackson</a:t>
            </a:r>
          </a:p>
        </p:txBody>
      </p:sp>
    </p:spTree>
    <p:extLst>
      <p:ext uri="{BB962C8B-B14F-4D97-AF65-F5344CB8AC3E}">
        <p14:creationId xmlns:p14="http://schemas.microsoft.com/office/powerpoint/2010/main" val="20269471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300357"/>
            <a:ext cx="7054208" cy="1039712"/>
          </a:xfrm>
        </p:spPr>
        <p:txBody>
          <a:bodyPr>
            <a:normAutofit/>
          </a:bodyPr>
          <a:lstStyle/>
          <a:p>
            <a:pPr lvl="0"/>
            <a:r>
              <a:rPr lang="en-GB" dirty="0"/>
              <a:t>The modelling process</a:t>
            </a:r>
          </a:p>
        </p:txBody>
      </p:sp>
      <p:sp>
        <p:nvSpPr>
          <p:cNvPr id="4" name="Right Arrow 3">
            <a:extLst>
              <a:ext uri="{FF2B5EF4-FFF2-40B4-BE49-F238E27FC236}">
                <a16:creationId xmlns:a16="http://schemas.microsoft.com/office/drawing/2014/main" id="{1F0ADEA9-54A3-264F-8FE4-586989484AE0}"/>
              </a:ext>
            </a:extLst>
          </p:cNvPr>
          <p:cNvSpPr/>
          <p:nvPr/>
        </p:nvSpPr>
        <p:spPr>
          <a:xfrm>
            <a:off x="6626252" y="642166"/>
            <a:ext cx="2680138" cy="1824077"/>
          </a:xfrm>
          <a:prstGeom prst="rightArrow">
            <a:avLst/>
          </a:prstGeom>
          <a:gradFill>
            <a:gsLst>
              <a:gs pos="0">
                <a:srgbClr val="6D3B4F">
                  <a:alpha val="20000"/>
                </a:srgbClr>
              </a:gs>
              <a:gs pos="10000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4B8775C-5FBC-6B4A-BACF-22DD38FE8FCE}"/>
              </a:ext>
            </a:extLst>
          </p:cNvPr>
          <p:cNvPicPr>
            <a:picLocks noChangeAspect="1"/>
          </p:cNvPicPr>
          <p:nvPr/>
        </p:nvPicPr>
        <p:blipFill>
          <a:blip r:embed="rId3">
            <a:duotone>
              <a:schemeClr val="accent1">
                <a:shade val="45000"/>
                <a:satMod val="135000"/>
              </a:schemeClr>
              <a:prstClr val="white"/>
            </a:duotone>
          </a:blip>
          <a:stretch>
            <a:fillRect/>
          </a:stretch>
        </p:blipFill>
        <p:spPr>
          <a:xfrm>
            <a:off x="2965012" y="2342256"/>
            <a:ext cx="2301766" cy="2301766"/>
          </a:xfrm>
          <a:prstGeom prst="rect">
            <a:avLst/>
          </a:prstGeom>
        </p:spPr>
      </p:pic>
      <p:pic>
        <p:nvPicPr>
          <p:cNvPr id="6" name="Picture 5">
            <a:extLst>
              <a:ext uri="{FF2B5EF4-FFF2-40B4-BE49-F238E27FC236}">
                <a16:creationId xmlns:a16="http://schemas.microsoft.com/office/drawing/2014/main" id="{12200D50-3B02-E64A-A0B0-16163A6C6C9F}"/>
              </a:ext>
            </a:extLst>
          </p:cNvPr>
          <p:cNvPicPr>
            <a:picLocks noChangeAspect="1"/>
          </p:cNvPicPr>
          <p:nvPr/>
        </p:nvPicPr>
        <p:blipFill>
          <a:blip r:embed="rId4">
            <a:duotone>
              <a:schemeClr val="accent1">
                <a:shade val="45000"/>
                <a:satMod val="135000"/>
              </a:schemeClr>
              <a:prstClr val="white"/>
            </a:duotone>
          </a:blip>
          <a:stretch>
            <a:fillRect/>
          </a:stretch>
        </p:blipFill>
        <p:spPr>
          <a:xfrm>
            <a:off x="9556239" y="458606"/>
            <a:ext cx="1706885" cy="1706885"/>
          </a:xfrm>
          <a:prstGeom prst="rect">
            <a:avLst/>
          </a:prstGeom>
        </p:spPr>
      </p:pic>
      <p:pic>
        <p:nvPicPr>
          <p:cNvPr id="7" name="Picture 6">
            <a:extLst>
              <a:ext uri="{FF2B5EF4-FFF2-40B4-BE49-F238E27FC236}">
                <a16:creationId xmlns:a16="http://schemas.microsoft.com/office/drawing/2014/main" id="{24C28C95-E906-AF4A-9BE1-ADED6908A15E}"/>
              </a:ext>
            </a:extLst>
          </p:cNvPr>
          <p:cNvPicPr>
            <a:picLocks noChangeAspect="1"/>
          </p:cNvPicPr>
          <p:nvPr/>
        </p:nvPicPr>
        <p:blipFill>
          <a:blip r:embed="rId5">
            <a:duotone>
              <a:schemeClr val="accent1">
                <a:shade val="45000"/>
                <a:satMod val="135000"/>
              </a:schemeClr>
              <a:prstClr val="white"/>
            </a:duotone>
          </a:blip>
          <a:stretch>
            <a:fillRect/>
          </a:stretch>
        </p:blipFill>
        <p:spPr>
          <a:xfrm>
            <a:off x="7572936" y="2095532"/>
            <a:ext cx="3989013" cy="3989013"/>
          </a:xfrm>
          <a:prstGeom prst="rect">
            <a:avLst/>
          </a:prstGeom>
        </p:spPr>
      </p:pic>
    </p:spTree>
    <p:extLst>
      <p:ext uri="{BB962C8B-B14F-4D97-AF65-F5344CB8AC3E}">
        <p14:creationId xmlns:p14="http://schemas.microsoft.com/office/powerpoint/2010/main" val="786391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458606"/>
            <a:ext cx="7577071" cy="1137719"/>
          </a:xfrm>
        </p:spPr>
        <p:txBody>
          <a:bodyPr>
            <a:normAutofit/>
          </a:bodyPr>
          <a:lstStyle/>
          <a:p>
            <a:pPr lvl="0"/>
            <a:r>
              <a:rPr lang="en-GB" dirty="0">
                <a:solidFill>
                  <a:schemeClr val="tx2"/>
                </a:solidFill>
              </a:rPr>
              <a:t>Objective</a:t>
            </a:r>
          </a:p>
        </p:txBody>
      </p:sp>
      <p:sp>
        <p:nvSpPr>
          <p:cNvPr id="14" name="Text Placeholder 3">
            <a:extLst>
              <a:ext uri="{FF2B5EF4-FFF2-40B4-BE49-F238E27FC236}">
                <a16:creationId xmlns:a16="http://schemas.microsoft.com/office/drawing/2014/main" id="{3ECDB6FB-4C3E-F04F-84D9-799F367059B7}"/>
              </a:ext>
            </a:extLst>
          </p:cNvPr>
          <p:cNvSpPr txBox="1">
            <a:spLocks/>
          </p:cNvSpPr>
          <p:nvPr/>
        </p:nvSpPr>
        <p:spPr>
          <a:xfrm>
            <a:off x="1242768" y="4523361"/>
            <a:ext cx="2342526" cy="877227"/>
          </a:xfrm>
          <a:prstGeom prst="rect">
            <a:avLst/>
          </a:prstGeom>
        </p:spPr>
        <p:txBody>
          <a:bodyPr vert="horz" lIns="3600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GB" sz="3200" dirty="0">
              <a:solidFill>
                <a:schemeClr val="tx1"/>
              </a:solidFill>
            </a:endParaRPr>
          </a:p>
        </p:txBody>
      </p:sp>
      <p:sp>
        <p:nvSpPr>
          <p:cNvPr id="8" name="Text Placeholder 3">
            <a:extLst>
              <a:ext uri="{FF2B5EF4-FFF2-40B4-BE49-F238E27FC236}">
                <a16:creationId xmlns:a16="http://schemas.microsoft.com/office/drawing/2014/main" id="{09316342-E4C3-3A4A-B481-197F72DCE8BF}"/>
              </a:ext>
            </a:extLst>
          </p:cNvPr>
          <p:cNvSpPr>
            <a:spLocks noGrp="1"/>
          </p:cNvSpPr>
          <p:nvPr>
            <p:ph type="body" idx="1"/>
          </p:nvPr>
        </p:nvSpPr>
        <p:spPr>
          <a:xfrm>
            <a:off x="838507" y="2095533"/>
            <a:ext cx="7816762" cy="3173123"/>
          </a:xfrm>
        </p:spPr>
        <p:txBody>
          <a:bodyPr>
            <a:noAutofit/>
          </a:bodyPr>
          <a:lstStyle/>
          <a:p>
            <a:r>
              <a:rPr lang="en-GB" sz="3200" dirty="0">
                <a:solidFill>
                  <a:schemeClr val="tx1"/>
                </a:solidFill>
              </a:rPr>
              <a:t>Assess the accuracy of predicting a person’s location using </a:t>
            </a:r>
            <a:r>
              <a:rPr lang="en-GB" sz="3200" dirty="0" err="1">
                <a:solidFill>
                  <a:schemeClr val="tx1"/>
                </a:solidFill>
              </a:rPr>
              <a:t>wifi</a:t>
            </a:r>
            <a:r>
              <a:rPr lang="en-GB" sz="3200" dirty="0">
                <a:solidFill>
                  <a:schemeClr val="tx1"/>
                </a:solidFill>
              </a:rPr>
              <a:t> fingerprinting.</a:t>
            </a:r>
          </a:p>
          <a:p>
            <a:endParaRPr lang="en-GB" sz="3200" dirty="0">
              <a:solidFill>
                <a:schemeClr val="tx1"/>
              </a:solidFill>
            </a:endParaRPr>
          </a:p>
          <a:p>
            <a:r>
              <a:rPr lang="en-GB" sz="3200" dirty="0" err="1">
                <a:solidFill>
                  <a:schemeClr val="tx1"/>
                </a:solidFill>
              </a:rPr>
              <a:t>Wifi</a:t>
            </a:r>
            <a:r>
              <a:rPr lang="en-GB" sz="3200" dirty="0">
                <a:solidFill>
                  <a:schemeClr val="tx1"/>
                </a:solidFill>
              </a:rPr>
              <a:t> fingerprinting takes the signals from multiple </a:t>
            </a:r>
            <a:r>
              <a:rPr lang="en-GB" sz="3200" dirty="0" err="1">
                <a:solidFill>
                  <a:schemeClr val="tx1"/>
                </a:solidFill>
              </a:rPr>
              <a:t>wifi</a:t>
            </a:r>
            <a:r>
              <a:rPr lang="en-GB" sz="3200" dirty="0">
                <a:solidFill>
                  <a:schemeClr val="tx1"/>
                </a:solidFill>
              </a:rPr>
              <a:t> hotspots within a building to determine location.</a:t>
            </a:r>
          </a:p>
          <a:p>
            <a:pPr marL="514350" indent="-514350">
              <a:buAutoNum type="arabicPeriod"/>
            </a:pPr>
            <a:endParaRPr lang="en-GB" sz="3200" dirty="0"/>
          </a:p>
          <a:p>
            <a:endParaRPr lang="en-GB" sz="3200" b="1" dirty="0"/>
          </a:p>
          <a:p>
            <a:pPr marL="457200" indent="-457200">
              <a:buFont typeface="Arial" panose="020B0604020202020204" pitchFamily="34" charset="0"/>
              <a:buChar char="•"/>
            </a:pPr>
            <a:endParaRPr lang="en-GB" sz="3200" b="1" dirty="0"/>
          </a:p>
        </p:txBody>
      </p:sp>
      <p:pic>
        <p:nvPicPr>
          <p:cNvPr id="4" name="Picture 3">
            <a:extLst>
              <a:ext uri="{FF2B5EF4-FFF2-40B4-BE49-F238E27FC236}">
                <a16:creationId xmlns:a16="http://schemas.microsoft.com/office/drawing/2014/main" id="{EE1E413B-8014-204D-BE63-6311283E7675}"/>
              </a:ext>
            </a:extLst>
          </p:cNvPr>
          <p:cNvPicPr>
            <a:picLocks noChangeAspect="1"/>
          </p:cNvPicPr>
          <p:nvPr/>
        </p:nvPicPr>
        <p:blipFill>
          <a:blip r:embed="rId3">
            <a:duotone>
              <a:schemeClr val="accent1">
                <a:shade val="45000"/>
                <a:satMod val="135000"/>
              </a:schemeClr>
              <a:prstClr val="white"/>
            </a:duotone>
          </a:blip>
          <a:stretch>
            <a:fillRect/>
          </a:stretch>
        </p:blipFill>
        <p:spPr>
          <a:xfrm>
            <a:off x="8126786" y="2175641"/>
            <a:ext cx="3836679" cy="2786333"/>
          </a:xfrm>
          <a:prstGeom prst="rect">
            <a:avLst/>
          </a:prstGeom>
        </p:spPr>
      </p:pic>
    </p:spTree>
    <p:extLst>
      <p:ext uri="{BB962C8B-B14F-4D97-AF65-F5344CB8AC3E}">
        <p14:creationId xmlns:p14="http://schemas.microsoft.com/office/powerpoint/2010/main" val="6104689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300357"/>
            <a:ext cx="7054208" cy="1039712"/>
          </a:xfrm>
        </p:spPr>
        <p:txBody>
          <a:bodyPr>
            <a:normAutofit/>
          </a:bodyPr>
          <a:lstStyle/>
          <a:p>
            <a:pPr lvl="0"/>
            <a:r>
              <a:rPr lang="en-GB" dirty="0"/>
              <a:t>The modelling process</a:t>
            </a:r>
          </a:p>
        </p:txBody>
      </p:sp>
      <p:sp>
        <p:nvSpPr>
          <p:cNvPr id="7" name="Text Placeholder 3">
            <a:extLst>
              <a:ext uri="{FF2B5EF4-FFF2-40B4-BE49-F238E27FC236}">
                <a16:creationId xmlns:a16="http://schemas.microsoft.com/office/drawing/2014/main" id="{0175B5DF-F003-474D-9F0C-D56BC7AF7CCE}"/>
              </a:ext>
            </a:extLst>
          </p:cNvPr>
          <p:cNvSpPr>
            <a:spLocks noGrp="1"/>
          </p:cNvSpPr>
          <p:nvPr>
            <p:ph type="body" idx="1"/>
          </p:nvPr>
        </p:nvSpPr>
        <p:spPr>
          <a:xfrm>
            <a:off x="838508" y="1312048"/>
            <a:ext cx="9483363" cy="5086061"/>
          </a:xfrm>
        </p:spPr>
        <p:txBody>
          <a:bodyPr>
            <a:noAutofit/>
          </a:bodyPr>
          <a:lstStyle/>
          <a:p>
            <a:r>
              <a:rPr lang="en-GB" sz="2400" dirty="0">
                <a:solidFill>
                  <a:schemeClr val="tx1"/>
                </a:solidFill>
              </a:rPr>
              <a:t>Created a sample of the training set to use for assessing which model is best</a:t>
            </a:r>
          </a:p>
          <a:p>
            <a:endParaRPr lang="en-GB" sz="2400" b="1" dirty="0"/>
          </a:p>
          <a:p>
            <a:r>
              <a:rPr lang="en-GB" sz="2400" b="1" dirty="0"/>
              <a:t>The waterfall methodology:</a:t>
            </a:r>
          </a:p>
          <a:p>
            <a:r>
              <a:rPr lang="en-GB" sz="2400" b="1" dirty="0"/>
              <a:t>Step 1: </a:t>
            </a:r>
            <a:r>
              <a:rPr lang="en-GB" sz="2400" dirty="0"/>
              <a:t>predict the building using a model trained on the WAPs in the training data and tested on the Validation set</a:t>
            </a:r>
          </a:p>
          <a:p>
            <a:r>
              <a:rPr lang="en-GB" sz="2400" b="1" dirty="0"/>
              <a:t>Step 2: </a:t>
            </a:r>
            <a:r>
              <a:rPr lang="en-GB" sz="2400" dirty="0"/>
              <a:t>split the training data into the three buildings and train models for predicting the floor in each building separately. Test on the Validation set which has its building variable values replaced with the predicted buildings produced in step 1.</a:t>
            </a:r>
          </a:p>
          <a:p>
            <a:r>
              <a:rPr lang="en-GB" sz="2400" b="1" dirty="0"/>
              <a:t>Step 3: models for longitude and latitude. Floors in validation.</a:t>
            </a:r>
          </a:p>
          <a:p>
            <a:endParaRPr lang="en-GB" sz="2400" b="1" dirty="0"/>
          </a:p>
          <a:p>
            <a:r>
              <a:rPr lang="en-GB" sz="2400" b="1" dirty="0"/>
              <a:t>Step 4</a:t>
            </a:r>
            <a:endParaRPr lang="en-GB" sz="2400" dirty="0"/>
          </a:p>
        </p:txBody>
      </p:sp>
    </p:spTree>
    <p:extLst>
      <p:ext uri="{BB962C8B-B14F-4D97-AF65-F5344CB8AC3E}">
        <p14:creationId xmlns:p14="http://schemas.microsoft.com/office/powerpoint/2010/main" val="2139791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07512" y="156193"/>
            <a:ext cx="7577071" cy="1137719"/>
          </a:xfrm>
        </p:spPr>
        <p:txBody>
          <a:bodyPr>
            <a:normAutofit/>
          </a:bodyPr>
          <a:lstStyle/>
          <a:p>
            <a:pPr lvl="0"/>
            <a:r>
              <a:rPr lang="en-GB" dirty="0">
                <a:solidFill>
                  <a:schemeClr val="tx2"/>
                </a:solidFill>
              </a:rPr>
              <a:t>Overview</a:t>
            </a:r>
          </a:p>
        </p:txBody>
      </p:sp>
      <p:sp>
        <p:nvSpPr>
          <p:cNvPr id="14" name="Text Placeholder 3">
            <a:extLst>
              <a:ext uri="{FF2B5EF4-FFF2-40B4-BE49-F238E27FC236}">
                <a16:creationId xmlns:a16="http://schemas.microsoft.com/office/drawing/2014/main" id="{3ECDB6FB-4C3E-F04F-84D9-799F367059B7}"/>
              </a:ext>
            </a:extLst>
          </p:cNvPr>
          <p:cNvSpPr txBox="1">
            <a:spLocks/>
          </p:cNvSpPr>
          <p:nvPr/>
        </p:nvSpPr>
        <p:spPr>
          <a:xfrm>
            <a:off x="1242768" y="4523361"/>
            <a:ext cx="2342526" cy="877227"/>
          </a:xfrm>
          <a:prstGeom prst="rect">
            <a:avLst/>
          </a:prstGeom>
        </p:spPr>
        <p:txBody>
          <a:bodyPr vert="horz" lIns="3600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GB" sz="3200" dirty="0">
              <a:solidFill>
                <a:schemeClr val="tx1"/>
              </a:solidFill>
            </a:endParaRPr>
          </a:p>
        </p:txBody>
      </p:sp>
      <p:sp>
        <p:nvSpPr>
          <p:cNvPr id="8" name="Text Placeholder 3">
            <a:extLst>
              <a:ext uri="{FF2B5EF4-FFF2-40B4-BE49-F238E27FC236}">
                <a16:creationId xmlns:a16="http://schemas.microsoft.com/office/drawing/2014/main" id="{09316342-E4C3-3A4A-B481-197F72DCE8BF}"/>
              </a:ext>
            </a:extLst>
          </p:cNvPr>
          <p:cNvSpPr>
            <a:spLocks noGrp="1"/>
          </p:cNvSpPr>
          <p:nvPr>
            <p:ph type="body" idx="1"/>
          </p:nvPr>
        </p:nvSpPr>
        <p:spPr>
          <a:xfrm>
            <a:off x="265070" y="1293912"/>
            <a:ext cx="5221330" cy="4344818"/>
          </a:xfrm>
        </p:spPr>
        <p:txBody>
          <a:bodyPr>
            <a:noAutofit/>
          </a:bodyPr>
          <a:lstStyle/>
          <a:p>
            <a:endParaRPr lang="en-GB" sz="2800" dirty="0"/>
          </a:p>
          <a:p>
            <a:pPr marL="514350" indent="-514350">
              <a:buFont typeface="Arial" panose="020B0604020202020204" pitchFamily="34" charset="0"/>
              <a:buChar char="•"/>
            </a:pPr>
            <a:r>
              <a:rPr lang="en-GB" sz="2800" dirty="0">
                <a:solidFill>
                  <a:schemeClr val="tx1"/>
                </a:solidFill>
              </a:rPr>
              <a:t>Three buildings at </a:t>
            </a:r>
            <a:br>
              <a:rPr lang="en-GB" sz="2800" dirty="0">
                <a:solidFill>
                  <a:schemeClr val="tx1"/>
                </a:solidFill>
              </a:rPr>
            </a:br>
            <a:r>
              <a:rPr lang="en-GB" sz="2800" dirty="0" err="1">
                <a:solidFill>
                  <a:schemeClr val="tx1"/>
                </a:solidFill>
              </a:rPr>
              <a:t>Universitat</a:t>
            </a:r>
            <a:r>
              <a:rPr lang="en-GB" sz="2800" dirty="0">
                <a:solidFill>
                  <a:schemeClr val="tx1"/>
                </a:solidFill>
              </a:rPr>
              <a:t> </a:t>
            </a:r>
            <a:r>
              <a:rPr lang="en-GB" sz="2800" dirty="0" err="1">
                <a:solidFill>
                  <a:schemeClr val="tx1"/>
                </a:solidFill>
              </a:rPr>
              <a:t>Jaume</a:t>
            </a:r>
            <a:r>
              <a:rPr lang="en-GB" sz="2800" dirty="0">
                <a:solidFill>
                  <a:schemeClr val="tx1"/>
                </a:solidFill>
              </a:rPr>
              <a:t> 1 in Valencia</a:t>
            </a:r>
          </a:p>
          <a:p>
            <a:pPr marL="514350" indent="-514350">
              <a:buFont typeface="Arial" panose="020B0604020202020204" pitchFamily="34" charset="0"/>
              <a:buChar char="•"/>
            </a:pPr>
            <a:r>
              <a:rPr lang="en-GB" sz="2800" dirty="0">
                <a:solidFill>
                  <a:schemeClr val="tx1"/>
                </a:solidFill>
              </a:rPr>
              <a:t>Xxx </a:t>
            </a:r>
            <a:r>
              <a:rPr lang="en-GB" sz="2800" dirty="0" err="1">
                <a:solidFill>
                  <a:schemeClr val="tx1"/>
                </a:solidFill>
              </a:rPr>
              <a:t>wifi</a:t>
            </a:r>
            <a:r>
              <a:rPr lang="en-GB" sz="2800" dirty="0">
                <a:solidFill>
                  <a:schemeClr val="tx1"/>
                </a:solidFill>
              </a:rPr>
              <a:t> hotspots (or WAPs)</a:t>
            </a:r>
          </a:p>
          <a:p>
            <a:endParaRPr lang="en-GB" sz="2800" dirty="0">
              <a:solidFill>
                <a:schemeClr val="tx1"/>
              </a:solidFill>
            </a:endParaRPr>
          </a:p>
          <a:p>
            <a:pPr marL="457200" indent="-457200">
              <a:buFont typeface="Arial" panose="020B0604020202020204" pitchFamily="34" charset="0"/>
              <a:buChar char="•"/>
            </a:pPr>
            <a:r>
              <a:rPr lang="en-GB" sz="2800" dirty="0">
                <a:solidFill>
                  <a:schemeClr val="tx1"/>
                </a:solidFill>
              </a:rPr>
              <a:t>Training data</a:t>
            </a:r>
          </a:p>
          <a:p>
            <a:pPr marL="457200" indent="-457200">
              <a:buFont typeface="Arial" panose="020B0604020202020204" pitchFamily="34" charset="0"/>
              <a:buChar char="•"/>
            </a:pPr>
            <a:r>
              <a:rPr lang="en-GB" sz="2800" dirty="0">
                <a:solidFill>
                  <a:schemeClr val="tx1"/>
                </a:solidFill>
              </a:rPr>
              <a:t>Validation data</a:t>
            </a:r>
          </a:p>
          <a:p>
            <a:endParaRPr lang="en-GB" sz="2800" dirty="0">
              <a:solidFill>
                <a:schemeClr val="tx1"/>
              </a:solidFill>
            </a:endParaRPr>
          </a:p>
          <a:p>
            <a:pPr marL="514350" indent="-514350">
              <a:buFont typeface="Arial" panose="020B0604020202020204" pitchFamily="34" charset="0"/>
              <a:buChar char="•"/>
            </a:pPr>
            <a:endParaRPr lang="en-GB" sz="3200" dirty="0">
              <a:solidFill>
                <a:schemeClr val="tx1"/>
              </a:solidFill>
            </a:endParaRPr>
          </a:p>
          <a:p>
            <a:pPr marL="457200" indent="-457200">
              <a:buFont typeface="Arial" panose="020B0604020202020204" pitchFamily="34" charset="0"/>
              <a:buChar char="•"/>
            </a:pPr>
            <a:endParaRPr lang="en-GB" sz="3200" dirty="0"/>
          </a:p>
          <a:p>
            <a:endParaRPr lang="en-GB" sz="3200" dirty="0"/>
          </a:p>
          <a:p>
            <a:endParaRPr lang="en-GB" sz="34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p:txBody>
      </p:sp>
      <p:pic>
        <p:nvPicPr>
          <p:cNvPr id="7" name="Picture 6">
            <a:extLst>
              <a:ext uri="{FF2B5EF4-FFF2-40B4-BE49-F238E27FC236}">
                <a16:creationId xmlns:a16="http://schemas.microsoft.com/office/drawing/2014/main" id="{25BC76BA-D072-5249-97A9-C7B6BC14FCEF}"/>
              </a:ext>
            </a:extLst>
          </p:cNvPr>
          <p:cNvPicPr>
            <a:picLocks noChangeAspect="1"/>
          </p:cNvPicPr>
          <p:nvPr/>
        </p:nvPicPr>
        <p:blipFill>
          <a:blip r:embed="rId3"/>
          <a:stretch>
            <a:fillRect/>
          </a:stretch>
        </p:blipFill>
        <p:spPr>
          <a:xfrm>
            <a:off x="5326850" y="1596325"/>
            <a:ext cx="6881953" cy="4247148"/>
          </a:xfrm>
          <a:prstGeom prst="rect">
            <a:avLst/>
          </a:prstGeom>
        </p:spPr>
      </p:pic>
    </p:spTree>
    <p:extLst>
      <p:ext uri="{BB962C8B-B14F-4D97-AF65-F5344CB8AC3E}">
        <p14:creationId xmlns:p14="http://schemas.microsoft.com/office/powerpoint/2010/main" val="2455694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458606"/>
            <a:ext cx="7577071" cy="1137719"/>
          </a:xfrm>
        </p:spPr>
        <p:txBody>
          <a:bodyPr>
            <a:normAutofit/>
          </a:bodyPr>
          <a:lstStyle/>
          <a:p>
            <a:pPr lvl="0"/>
            <a:r>
              <a:rPr lang="en-GB" dirty="0">
                <a:solidFill>
                  <a:schemeClr val="tx2"/>
                </a:solidFill>
              </a:rPr>
              <a:t>Important points from the background information</a:t>
            </a:r>
          </a:p>
        </p:txBody>
      </p:sp>
      <p:sp>
        <p:nvSpPr>
          <p:cNvPr id="14" name="Text Placeholder 3">
            <a:extLst>
              <a:ext uri="{FF2B5EF4-FFF2-40B4-BE49-F238E27FC236}">
                <a16:creationId xmlns:a16="http://schemas.microsoft.com/office/drawing/2014/main" id="{3ECDB6FB-4C3E-F04F-84D9-799F367059B7}"/>
              </a:ext>
            </a:extLst>
          </p:cNvPr>
          <p:cNvSpPr txBox="1">
            <a:spLocks/>
          </p:cNvSpPr>
          <p:nvPr/>
        </p:nvSpPr>
        <p:spPr>
          <a:xfrm>
            <a:off x="1242768" y="4523361"/>
            <a:ext cx="2342526" cy="877227"/>
          </a:xfrm>
          <a:prstGeom prst="rect">
            <a:avLst/>
          </a:prstGeom>
        </p:spPr>
        <p:txBody>
          <a:bodyPr vert="horz" lIns="3600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GB" sz="3200" dirty="0">
              <a:solidFill>
                <a:schemeClr val="tx1"/>
              </a:solidFill>
            </a:endParaRPr>
          </a:p>
        </p:txBody>
      </p:sp>
      <p:sp>
        <p:nvSpPr>
          <p:cNvPr id="8" name="Text Placeholder 3">
            <a:extLst>
              <a:ext uri="{FF2B5EF4-FFF2-40B4-BE49-F238E27FC236}">
                <a16:creationId xmlns:a16="http://schemas.microsoft.com/office/drawing/2014/main" id="{09316342-E4C3-3A4A-B481-197F72DCE8BF}"/>
              </a:ext>
            </a:extLst>
          </p:cNvPr>
          <p:cNvSpPr>
            <a:spLocks noGrp="1"/>
          </p:cNvSpPr>
          <p:nvPr>
            <p:ph type="body" idx="1"/>
          </p:nvPr>
        </p:nvSpPr>
        <p:spPr>
          <a:xfrm>
            <a:off x="838508" y="1950170"/>
            <a:ext cx="8320990" cy="4194908"/>
          </a:xfrm>
        </p:spPr>
        <p:txBody>
          <a:bodyPr>
            <a:noAutofit/>
          </a:bodyPr>
          <a:lstStyle/>
          <a:p>
            <a:endParaRPr lang="en-GB" sz="3200" b="1" dirty="0"/>
          </a:p>
          <a:p>
            <a:pPr marL="457200" indent="-457200">
              <a:buFont typeface="Arial" panose="020B0604020202020204" pitchFamily="34" charset="0"/>
              <a:buChar char="•"/>
            </a:pPr>
            <a:r>
              <a:rPr lang="en-GB" sz="3200" dirty="0">
                <a:solidFill>
                  <a:schemeClr val="tx1"/>
                </a:solidFill>
              </a:rPr>
              <a:t>Signal strength</a:t>
            </a:r>
          </a:p>
          <a:p>
            <a:pPr marL="457200" indent="-457200">
              <a:buFont typeface="Arial" panose="020B0604020202020204" pitchFamily="34" charset="0"/>
              <a:buChar char="•"/>
            </a:pPr>
            <a:r>
              <a:rPr lang="en-GB" sz="3200" dirty="0">
                <a:solidFill>
                  <a:schemeClr val="tx1"/>
                </a:solidFill>
              </a:rPr>
              <a:t>Signal range</a:t>
            </a:r>
          </a:p>
          <a:p>
            <a:pPr marL="457200" indent="-457200">
              <a:buFont typeface="Arial" panose="020B0604020202020204" pitchFamily="34" charset="0"/>
              <a:buChar char="•"/>
            </a:pPr>
            <a:endParaRPr lang="en-GB" sz="3200" b="1" dirty="0"/>
          </a:p>
        </p:txBody>
      </p:sp>
      <p:pic>
        <p:nvPicPr>
          <p:cNvPr id="2" name="Picture 1">
            <a:extLst>
              <a:ext uri="{FF2B5EF4-FFF2-40B4-BE49-F238E27FC236}">
                <a16:creationId xmlns:a16="http://schemas.microsoft.com/office/drawing/2014/main" id="{7B10383F-CE46-F94D-BB9C-31318EEC2A86}"/>
              </a:ext>
            </a:extLst>
          </p:cNvPr>
          <p:cNvPicPr>
            <a:picLocks noChangeAspect="1"/>
          </p:cNvPicPr>
          <p:nvPr/>
        </p:nvPicPr>
        <p:blipFill>
          <a:blip r:embed="rId3">
            <a:duotone>
              <a:schemeClr val="accent1">
                <a:shade val="45000"/>
                <a:satMod val="135000"/>
              </a:schemeClr>
              <a:prstClr val="white"/>
            </a:duotone>
          </a:blip>
          <a:stretch>
            <a:fillRect/>
          </a:stretch>
        </p:blipFill>
        <p:spPr>
          <a:xfrm>
            <a:off x="7211868" y="1410346"/>
            <a:ext cx="4734732" cy="4734732"/>
          </a:xfrm>
          <a:prstGeom prst="rect">
            <a:avLst/>
          </a:prstGeom>
        </p:spPr>
      </p:pic>
    </p:spTree>
    <p:extLst>
      <p:ext uri="{BB962C8B-B14F-4D97-AF65-F5344CB8AC3E}">
        <p14:creationId xmlns:p14="http://schemas.microsoft.com/office/powerpoint/2010/main" val="70318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8" y="731041"/>
            <a:ext cx="8163602" cy="829745"/>
          </a:xfrm>
        </p:spPr>
        <p:txBody>
          <a:bodyPr>
            <a:normAutofit/>
          </a:bodyPr>
          <a:lstStyle/>
          <a:p>
            <a:pPr lvl="0"/>
            <a:r>
              <a:rPr lang="en-GB" dirty="0">
                <a:solidFill>
                  <a:schemeClr val="tx2"/>
                </a:solidFill>
              </a:rPr>
              <a:t>Outcomes from investigating the dataset</a:t>
            </a:r>
          </a:p>
        </p:txBody>
      </p:sp>
      <p:sp>
        <p:nvSpPr>
          <p:cNvPr id="11" name="Text Placeholder 3">
            <a:extLst>
              <a:ext uri="{FF2B5EF4-FFF2-40B4-BE49-F238E27FC236}">
                <a16:creationId xmlns:a16="http://schemas.microsoft.com/office/drawing/2014/main" id="{3DB31073-83AA-5F4F-BFB3-20626FCE6945}"/>
              </a:ext>
            </a:extLst>
          </p:cNvPr>
          <p:cNvSpPr txBox="1">
            <a:spLocks/>
          </p:cNvSpPr>
          <p:nvPr/>
        </p:nvSpPr>
        <p:spPr>
          <a:xfrm>
            <a:off x="517304" y="5219826"/>
            <a:ext cx="3144645" cy="1154950"/>
          </a:xfrm>
          <a:prstGeom prst="rect">
            <a:avLst/>
          </a:prstGeom>
        </p:spPr>
        <p:txBody>
          <a:bodyPr vert="horz" lIns="3600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GB" sz="3200" b="1" dirty="0"/>
          </a:p>
        </p:txBody>
      </p:sp>
      <p:sp>
        <p:nvSpPr>
          <p:cNvPr id="5" name="Text Placeholder 4">
            <a:extLst>
              <a:ext uri="{FF2B5EF4-FFF2-40B4-BE49-F238E27FC236}">
                <a16:creationId xmlns:a16="http://schemas.microsoft.com/office/drawing/2014/main" id="{6EC15E47-14A1-9540-92E8-7560C61CB148}"/>
              </a:ext>
            </a:extLst>
          </p:cNvPr>
          <p:cNvSpPr>
            <a:spLocks noGrp="1"/>
          </p:cNvSpPr>
          <p:nvPr>
            <p:ph type="body" idx="1"/>
          </p:nvPr>
        </p:nvSpPr>
        <p:spPr>
          <a:xfrm>
            <a:off x="2739113" y="2329669"/>
            <a:ext cx="3197098" cy="3031867"/>
          </a:xfrm>
        </p:spPr>
        <p:txBody>
          <a:bodyPr>
            <a:normAutofit fontScale="85000" lnSpcReduction="20000"/>
          </a:bodyPr>
          <a:lstStyle/>
          <a:p>
            <a:pPr marL="457200" indent="-457200">
              <a:buFont typeface="Arial" panose="020B0604020202020204" pitchFamily="34" charset="0"/>
              <a:buChar char="•"/>
            </a:pPr>
            <a:r>
              <a:rPr lang="en-GB" sz="3200" dirty="0">
                <a:solidFill>
                  <a:schemeClr val="tx1"/>
                </a:solidFill>
              </a:rPr>
              <a:t>WAPs with a mean of 100 (55 in total)</a:t>
            </a:r>
          </a:p>
          <a:p>
            <a:pPr marL="457200" indent="-457200">
              <a:buFont typeface="Arial" panose="020B0604020202020204" pitchFamily="34" charset="0"/>
              <a:buChar char="•"/>
            </a:pPr>
            <a:r>
              <a:rPr lang="en-GB" sz="3200" dirty="0">
                <a:solidFill>
                  <a:schemeClr val="tx1"/>
                </a:solidFill>
              </a:rPr>
              <a:t>User6’s data</a:t>
            </a:r>
          </a:p>
          <a:p>
            <a:pPr marL="457200" indent="-457200">
              <a:buFont typeface="Arial" panose="020B0604020202020204" pitchFamily="34" charset="0"/>
              <a:buChar char="•"/>
            </a:pPr>
            <a:r>
              <a:rPr lang="en-GB" sz="3200" dirty="0">
                <a:solidFill>
                  <a:schemeClr val="tx1"/>
                </a:solidFill>
              </a:rPr>
              <a:t>WAPs with a low variance </a:t>
            </a:r>
          </a:p>
          <a:p>
            <a:pPr marL="457200" indent="-457200">
              <a:buFont typeface="Arial" panose="020B0604020202020204" pitchFamily="34" charset="0"/>
              <a:buChar char="•"/>
            </a:pPr>
            <a:r>
              <a:rPr lang="en-GB" sz="3200" dirty="0">
                <a:solidFill>
                  <a:schemeClr val="tx1"/>
                </a:solidFill>
              </a:rPr>
              <a:t>Relative position</a:t>
            </a:r>
          </a:p>
          <a:p>
            <a:pPr marL="457200" indent="-457200">
              <a:buFont typeface="Arial" panose="020B0604020202020204" pitchFamily="34" charset="0"/>
              <a:buChar char="•"/>
            </a:pPr>
            <a:r>
              <a:rPr lang="en-GB" sz="3200" dirty="0">
                <a:solidFill>
                  <a:schemeClr val="tx1"/>
                </a:solidFill>
              </a:rPr>
              <a:t>Space ID (room)</a:t>
            </a:r>
          </a:p>
          <a:p>
            <a:pPr marL="457200" indent="-457200">
              <a:buFont typeface="Arial" panose="020B0604020202020204" pitchFamily="34" charset="0"/>
              <a:buChar char="•"/>
            </a:pPr>
            <a:r>
              <a:rPr lang="en-GB" sz="3200" dirty="0">
                <a:solidFill>
                  <a:schemeClr val="tx1"/>
                </a:solidFill>
              </a:rPr>
              <a:t>Timestamp</a:t>
            </a:r>
          </a:p>
          <a:p>
            <a:pPr marL="457200" indent="-457200">
              <a:buFont typeface="Arial" panose="020B0604020202020204" pitchFamily="34" charset="0"/>
              <a:buChar char="•"/>
            </a:pPr>
            <a:endParaRPr lang="en-GB" dirty="0">
              <a:solidFill>
                <a:schemeClr val="tx1"/>
              </a:solidFill>
            </a:endParaRPr>
          </a:p>
          <a:p>
            <a:pPr marL="457200" indent="-457200">
              <a:buFont typeface="Arial" panose="020B0604020202020204" pitchFamily="34" charset="0"/>
              <a:buChar char="•"/>
            </a:pPr>
            <a:endParaRPr lang="en-GB" dirty="0">
              <a:solidFill>
                <a:schemeClr val="tx1"/>
              </a:solidFill>
            </a:endParaRPr>
          </a:p>
          <a:p>
            <a:endParaRPr lang="en-US" dirty="0"/>
          </a:p>
        </p:txBody>
      </p:sp>
      <p:pic>
        <p:nvPicPr>
          <p:cNvPr id="2" name="Picture 1">
            <a:extLst>
              <a:ext uri="{FF2B5EF4-FFF2-40B4-BE49-F238E27FC236}">
                <a16:creationId xmlns:a16="http://schemas.microsoft.com/office/drawing/2014/main" id="{D074D2A6-25BD-FB4C-9CBE-0B9C7D753363}"/>
              </a:ext>
            </a:extLst>
          </p:cNvPr>
          <p:cNvPicPr>
            <a:picLocks noChangeAspect="1"/>
          </p:cNvPicPr>
          <p:nvPr/>
        </p:nvPicPr>
        <p:blipFill rotWithShape="1">
          <a:blip r:embed="rId3">
            <a:duotone>
              <a:schemeClr val="accent1">
                <a:shade val="45000"/>
                <a:satMod val="135000"/>
              </a:schemeClr>
              <a:prstClr val="white"/>
            </a:duotone>
            <a:extLst>
              <a:ext uri="{BEBA8EAE-BF5A-486C-A8C5-ECC9F3942E4B}">
                <a14:imgProps xmlns:a14="http://schemas.microsoft.com/office/drawing/2010/main">
                  <a14:imgLayer>
                    <a14:imgEffect>
                      <a14:brightnessContrast contrast="100000"/>
                    </a14:imgEffect>
                  </a14:imgLayer>
                </a14:imgProps>
              </a:ext>
            </a:extLst>
          </a:blip>
          <a:srcRect l="17659" r="11891" b="7707"/>
          <a:stretch/>
        </p:blipFill>
        <p:spPr>
          <a:xfrm>
            <a:off x="838508" y="1998287"/>
            <a:ext cx="1393527" cy="1969278"/>
          </a:xfrm>
          <a:prstGeom prst="rect">
            <a:avLst/>
          </a:prstGeom>
        </p:spPr>
      </p:pic>
      <p:pic>
        <p:nvPicPr>
          <p:cNvPr id="4" name="Picture 3">
            <a:extLst>
              <a:ext uri="{FF2B5EF4-FFF2-40B4-BE49-F238E27FC236}">
                <a16:creationId xmlns:a16="http://schemas.microsoft.com/office/drawing/2014/main" id="{82BF76DF-5881-4B4E-839D-53633C3357F8}"/>
              </a:ext>
            </a:extLst>
          </p:cNvPr>
          <p:cNvPicPr>
            <a:picLocks noChangeAspect="1"/>
          </p:cNvPicPr>
          <p:nvPr/>
        </p:nvPicPr>
        <p:blipFill>
          <a:blip r:embed="rId4">
            <a:duotone>
              <a:schemeClr val="accent1">
                <a:shade val="45000"/>
                <a:satMod val="135000"/>
              </a:schemeClr>
              <a:prstClr val="white"/>
            </a:duotone>
          </a:blip>
          <a:stretch>
            <a:fillRect/>
          </a:stretch>
        </p:blipFill>
        <p:spPr>
          <a:xfrm>
            <a:off x="6577638" y="2433446"/>
            <a:ext cx="1527976" cy="1531094"/>
          </a:xfrm>
          <a:prstGeom prst="rect">
            <a:avLst/>
          </a:prstGeom>
        </p:spPr>
      </p:pic>
      <p:sp>
        <p:nvSpPr>
          <p:cNvPr id="8" name="TextBox 7">
            <a:extLst>
              <a:ext uri="{FF2B5EF4-FFF2-40B4-BE49-F238E27FC236}">
                <a16:creationId xmlns:a16="http://schemas.microsoft.com/office/drawing/2014/main" id="{07588928-BF27-9B4C-A847-FEC2A145424F}"/>
              </a:ext>
            </a:extLst>
          </p:cNvPr>
          <p:cNvSpPr txBox="1"/>
          <p:nvPr/>
        </p:nvSpPr>
        <p:spPr>
          <a:xfrm>
            <a:off x="764655" y="4038903"/>
            <a:ext cx="1541232" cy="523220"/>
          </a:xfrm>
          <a:prstGeom prst="rect">
            <a:avLst/>
          </a:prstGeom>
          <a:noFill/>
        </p:spPr>
        <p:txBody>
          <a:bodyPr wrap="square" rtlCol="0">
            <a:spAutoFit/>
          </a:bodyPr>
          <a:lstStyle/>
          <a:p>
            <a:r>
              <a:rPr lang="en-GB" sz="2800" b="1" dirty="0"/>
              <a:t>Deleted</a:t>
            </a:r>
            <a:endParaRPr lang="en-US" sz="2800" b="1" dirty="0"/>
          </a:p>
        </p:txBody>
      </p:sp>
      <p:sp>
        <p:nvSpPr>
          <p:cNvPr id="12" name="Text Placeholder 4">
            <a:extLst>
              <a:ext uri="{FF2B5EF4-FFF2-40B4-BE49-F238E27FC236}">
                <a16:creationId xmlns:a16="http://schemas.microsoft.com/office/drawing/2014/main" id="{7C0E4156-C6FC-BA4E-BA94-2F1D029EB156}"/>
              </a:ext>
            </a:extLst>
          </p:cNvPr>
          <p:cNvSpPr txBox="1">
            <a:spLocks/>
          </p:cNvSpPr>
          <p:nvPr/>
        </p:nvSpPr>
        <p:spPr>
          <a:xfrm>
            <a:off x="8343698" y="2373469"/>
            <a:ext cx="3197098" cy="2846357"/>
          </a:xfrm>
          <a:prstGeom prst="rect">
            <a:avLst/>
          </a:prstGeom>
        </p:spPr>
        <p:txBody>
          <a:bodyPr vert="horz" lIns="3600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457200" indent="-457200">
              <a:buFont typeface="Arial" panose="020B0604020202020204" pitchFamily="34" charset="0"/>
              <a:buChar char="•"/>
            </a:pPr>
            <a:r>
              <a:rPr lang="en-GB" sz="2700" dirty="0">
                <a:solidFill>
                  <a:schemeClr val="tx1"/>
                </a:solidFill>
              </a:rPr>
              <a:t>WAP values of 100 with -105 </a:t>
            </a:r>
          </a:p>
          <a:p>
            <a:pPr marL="457200" indent="-457200">
              <a:buFont typeface="Arial" panose="020B0604020202020204" pitchFamily="34" charset="0"/>
              <a:buChar char="•"/>
            </a:pPr>
            <a:endParaRPr lang="en-GB" dirty="0">
              <a:solidFill>
                <a:schemeClr val="tx1"/>
              </a:solidFill>
            </a:endParaRPr>
          </a:p>
          <a:p>
            <a:endParaRPr lang="en-US" dirty="0"/>
          </a:p>
        </p:txBody>
      </p:sp>
      <p:sp>
        <p:nvSpPr>
          <p:cNvPr id="13" name="TextBox 12">
            <a:extLst>
              <a:ext uri="{FF2B5EF4-FFF2-40B4-BE49-F238E27FC236}">
                <a16:creationId xmlns:a16="http://schemas.microsoft.com/office/drawing/2014/main" id="{6D523FD6-AA84-8642-995B-DB7C739FCC3C}"/>
              </a:ext>
            </a:extLst>
          </p:cNvPr>
          <p:cNvSpPr txBox="1"/>
          <p:nvPr/>
        </p:nvSpPr>
        <p:spPr>
          <a:xfrm>
            <a:off x="6638696" y="4038903"/>
            <a:ext cx="2208241" cy="523220"/>
          </a:xfrm>
          <a:prstGeom prst="rect">
            <a:avLst/>
          </a:prstGeom>
          <a:noFill/>
        </p:spPr>
        <p:txBody>
          <a:bodyPr wrap="square" rtlCol="0">
            <a:spAutoFit/>
          </a:bodyPr>
          <a:lstStyle/>
          <a:p>
            <a:r>
              <a:rPr lang="en-GB" sz="2800" b="1" dirty="0"/>
              <a:t>Replaced</a:t>
            </a:r>
            <a:endParaRPr lang="en-US" sz="2800" b="1" dirty="0"/>
          </a:p>
        </p:txBody>
      </p:sp>
    </p:spTree>
    <p:extLst>
      <p:ext uri="{BB962C8B-B14F-4D97-AF65-F5344CB8AC3E}">
        <p14:creationId xmlns:p14="http://schemas.microsoft.com/office/powerpoint/2010/main" val="1896035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7" y="300357"/>
            <a:ext cx="9483363" cy="1039712"/>
          </a:xfrm>
        </p:spPr>
        <p:txBody>
          <a:bodyPr>
            <a:normAutofit/>
          </a:bodyPr>
          <a:lstStyle/>
          <a:p>
            <a:pPr lvl="0"/>
            <a:r>
              <a:rPr lang="en-GB" dirty="0">
                <a:solidFill>
                  <a:schemeClr val="tx2"/>
                </a:solidFill>
              </a:rPr>
              <a:t>WAP readings for User 6 and Phone 19</a:t>
            </a:r>
          </a:p>
        </p:txBody>
      </p:sp>
      <p:pic>
        <p:nvPicPr>
          <p:cNvPr id="15" name="Picture 14">
            <a:extLst>
              <a:ext uri="{FF2B5EF4-FFF2-40B4-BE49-F238E27FC236}">
                <a16:creationId xmlns:a16="http://schemas.microsoft.com/office/drawing/2014/main" id="{8909D3B5-FB71-6940-BD03-CD587B4988AA}"/>
              </a:ext>
            </a:extLst>
          </p:cNvPr>
          <p:cNvPicPr>
            <a:picLocks noChangeAspect="1"/>
          </p:cNvPicPr>
          <p:nvPr/>
        </p:nvPicPr>
        <p:blipFill>
          <a:blip r:embed="rId3">
            <a:duotone>
              <a:schemeClr val="bg2">
                <a:shade val="45000"/>
                <a:satMod val="135000"/>
              </a:schemeClr>
              <a:prstClr val="white"/>
            </a:duotone>
          </a:blip>
          <a:stretch>
            <a:fillRect/>
          </a:stretch>
        </p:blipFill>
        <p:spPr>
          <a:xfrm>
            <a:off x="838507" y="2268929"/>
            <a:ext cx="5395563" cy="3329833"/>
          </a:xfrm>
          <a:prstGeom prst="rect">
            <a:avLst/>
          </a:prstGeom>
        </p:spPr>
      </p:pic>
      <p:pic>
        <p:nvPicPr>
          <p:cNvPr id="16" name="Picture 15">
            <a:extLst>
              <a:ext uri="{FF2B5EF4-FFF2-40B4-BE49-F238E27FC236}">
                <a16:creationId xmlns:a16="http://schemas.microsoft.com/office/drawing/2014/main" id="{DE1FFB6C-E7B2-6B4C-B7C2-CC4BA5F064C3}"/>
              </a:ext>
            </a:extLst>
          </p:cNvPr>
          <p:cNvPicPr>
            <a:picLocks noChangeAspect="1"/>
          </p:cNvPicPr>
          <p:nvPr/>
        </p:nvPicPr>
        <p:blipFill>
          <a:blip r:embed="rId4">
            <a:duotone>
              <a:schemeClr val="accent1">
                <a:shade val="45000"/>
                <a:satMod val="135000"/>
              </a:schemeClr>
              <a:prstClr val="white"/>
            </a:duotone>
          </a:blip>
          <a:stretch>
            <a:fillRect/>
          </a:stretch>
        </p:blipFill>
        <p:spPr>
          <a:xfrm>
            <a:off x="6540284" y="2268929"/>
            <a:ext cx="5209583" cy="3215057"/>
          </a:xfrm>
          <a:prstGeom prst="rect">
            <a:avLst/>
          </a:prstGeom>
        </p:spPr>
      </p:pic>
    </p:spTree>
    <p:extLst>
      <p:ext uri="{BB962C8B-B14F-4D97-AF65-F5344CB8AC3E}">
        <p14:creationId xmlns:p14="http://schemas.microsoft.com/office/powerpoint/2010/main" val="3376335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7" y="300357"/>
            <a:ext cx="9483363" cy="1039712"/>
          </a:xfrm>
        </p:spPr>
        <p:txBody>
          <a:bodyPr>
            <a:normAutofit/>
          </a:bodyPr>
          <a:lstStyle/>
          <a:p>
            <a:pPr lvl="0"/>
            <a:r>
              <a:rPr lang="en-GB" dirty="0">
                <a:solidFill>
                  <a:schemeClr val="tx2"/>
                </a:solidFill>
              </a:rPr>
              <a:t>Predicting the building</a:t>
            </a:r>
          </a:p>
        </p:txBody>
      </p:sp>
      <p:sp>
        <p:nvSpPr>
          <p:cNvPr id="7" name="Text Placeholder 3">
            <a:extLst>
              <a:ext uri="{FF2B5EF4-FFF2-40B4-BE49-F238E27FC236}">
                <a16:creationId xmlns:a16="http://schemas.microsoft.com/office/drawing/2014/main" id="{0175B5DF-F003-474D-9F0C-D56BC7AF7CCE}"/>
              </a:ext>
            </a:extLst>
          </p:cNvPr>
          <p:cNvSpPr>
            <a:spLocks noGrp="1"/>
          </p:cNvSpPr>
          <p:nvPr>
            <p:ph type="body" idx="1"/>
          </p:nvPr>
        </p:nvSpPr>
        <p:spPr>
          <a:xfrm>
            <a:off x="838509" y="1622014"/>
            <a:ext cx="3444734" cy="704091"/>
          </a:xfrm>
        </p:spPr>
        <p:txBody>
          <a:bodyPr>
            <a:noAutofit/>
          </a:bodyPr>
          <a:lstStyle/>
          <a:p>
            <a:r>
              <a:rPr lang="en-GB" sz="2400" dirty="0"/>
              <a:t> </a:t>
            </a:r>
          </a:p>
        </p:txBody>
      </p:sp>
      <p:pic>
        <p:nvPicPr>
          <p:cNvPr id="12" name="Picture 11">
            <a:extLst>
              <a:ext uri="{FF2B5EF4-FFF2-40B4-BE49-F238E27FC236}">
                <a16:creationId xmlns:a16="http://schemas.microsoft.com/office/drawing/2014/main" id="{BB32ED75-774D-FA4A-9D49-1161E4C956A8}"/>
              </a:ext>
            </a:extLst>
          </p:cNvPr>
          <p:cNvPicPr>
            <a:picLocks noChangeAspect="1"/>
          </p:cNvPicPr>
          <p:nvPr/>
        </p:nvPicPr>
        <p:blipFill rotWithShape="1">
          <a:blip r:embed="rId3">
            <a:duotone>
              <a:schemeClr val="bg2">
                <a:shade val="45000"/>
                <a:satMod val="135000"/>
              </a:schemeClr>
              <a:prstClr val="white"/>
            </a:duotone>
          </a:blip>
          <a:srcRect l="18546" t="9122" r="40514" b="10264"/>
          <a:stretch/>
        </p:blipFill>
        <p:spPr>
          <a:xfrm>
            <a:off x="7849442" y="2643557"/>
            <a:ext cx="1315453" cy="2037347"/>
          </a:xfrm>
          <a:prstGeom prst="rect">
            <a:avLst/>
          </a:prstGeom>
          <a:ln>
            <a:noFill/>
          </a:ln>
        </p:spPr>
      </p:pic>
      <p:pic>
        <p:nvPicPr>
          <p:cNvPr id="17" name="Picture 16">
            <a:extLst>
              <a:ext uri="{FF2B5EF4-FFF2-40B4-BE49-F238E27FC236}">
                <a16:creationId xmlns:a16="http://schemas.microsoft.com/office/drawing/2014/main" id="{026B368C-9FCB-BA49-A97C-24FC514903C2}"/>
              </a:ext>
            </a:extLst>
          </p:cNvPr>
          <p:cNvPicPr>
            <a:picLocks noChangeAspect="1"/>
          </p:cNvPicPr>
          <p:nvPr/>
        </p:nvPicPr>
        <p:blipFill>
          <a:blip r:embed="rId4">
            <a:duotone>
              <a:schemeClr val="accent1">
                <a:shade val="45000"/>
                <a:satMod val="135000"/>
              </a:schemeClr>
              <a:prstClr val="white"/>
            </a:duotone>
          </a:blip>
          <a:stretch>
            <a:fillRect/>
          </a:stretch>
        </p:blipFill>
        <p:spPr>
          <a:xfrm>
            <a:off x="838508" y="2467649"/>
            <a:ext cx="2738882" cy="1989074"/>
          </a:xfrm>
          <a:prstGeom prst="rect">
            <a:avLst/>
          </a:prstGeom>
        </p:spPr>
      </p:pic>
      <p:sp>
        <p:nvSpPr>
          <p:cNvPr id="18" name="TextBox 17">
            <a:extLst>
              <a:ext uri="{FF2B5EF4-FFF2-40B4-BE49-F238E27FC236}">
                <a16:creationId xmlns:a16="http://schemas.microsoft.com/office/drawing/2014/main" id="{0D021646-F2EC-AC4F-8A30-B83778727747}"/>
              </a:ext>
            </a:extLst>
          </p:cNvPr>
          <p:cNvSpPr txBox="1"/>
          <p:nvPr/>
        </p:nvSpPr>
        <p:spPr>
          <a:xfrm>
            <a:off x="4721336" y="2931795"/>
            <a:ext cx="1943752" cy="1384995"/>
          </a:xfrm>
          <a:prstGeom prst="rect">
            <a:avLst/>
          </a:prstGeom>
          <a:noFill/>
        </p:spPr>
        <p:txBody>
          <a:bodyPr wrap="square" rtlCol="0">
            <a:spAutoFit/>
          </a:bodyPr>
          <a:lstStyle/>
          <a:p>
            <a:r>
              <a:rPr lang="en-US" sz="2800" dirty="0"/>
              <a:t>RF and KNN prediction models</a:t>
            </a:r>
          </a:p>
        </p:txBody>
      </p:sp>
      <p:sp>
        <p:nvSpPr>
          <p:cNvPr id="19" name="Right Arrow 18">
            <a:extLst>
              <a:ext uri="{FF2B5EF4-FFF2-40B4-BE49-F238E27FC236}">
                <a16:creationId xmlns:a16="http://schemas.microsoft.com/office/drawing/2014/main" id="{DFE59FFB-F450-1F49-88D4-FE219E9DDBD7}"/>
              </a:ext>
            </a:extLst>
          </p:cNvPr>
          <p:cNvSpPr/>
          <p:nvPr/>
        </p:nvSpPr>
        <p:spPr>
          <a:xfrm>
            <a:off x="3714273" y="3271847"/>
            <a:ext cx="885515" cy="594300"/>
          </a:xfrm>
          <a:prstGeom prst="rightArrow">
            <a:avLst/>
          </a:prstGeom>
          <a:gradFill>
            <a:gsLst>
              <a:gs pos="0">
                <a:srgbClr val="6D3B4F">
                  <a:alpha val="20000"/>
                </a:srgbClr>
              </a:gs>
              <a:gs pos="10000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a:extLst>
              <a:ext uri="{FF2B5EF4-FFF2-40B4-BE49-F238E27FC236}">
                <a16:creationId xmlns:a16="http://schemas.microsoft.com/office/drawing/2014/main" id="{0ADF0518-C290-8147-B8D9-5CB4E7DF66B1}"/>
              </a:ext>
            </a:extLst>
          </p:cNvPr>
          <p:cNvSpPr/>
          <p:nvPr/>
        </p:nvSpPr>
        <p:spPr>
          <a:xfrm>
            <a:off x="6789683" y="3271847"/>
            <a:ext cx="1019352" cy="594300"/>
          </a:xfrm>
          <a:prstGeom prst="rightArrow">
            <a:avLst/>
          </a:prstGeom>
          <a:gradFill>
            <a:gsLst>
              <a:gs pos="0">
                <a:srgbClr val="6D3B4F">
                  <a:alpha val="20000"/>
                </a:srgbClr>
              </a:gs>
              <a:gs pos="100000">
                <a:schemeClr val="bg2">
                  <a:alpha val="2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90FADAEC-D746-7B49-86EC-AFA74889CB8C}"/>
              </a:ext>
            </a:extLst>
          </p:cNvPr>
          <p:cNvSpPr txBox="1"/>
          <p:nvPr/>
        </p:nvSpPr>
        <p:spPr>
          <a:xfrm>
            <a:off x="1221701" y="1826103"/>
            <a:ext cx="2924422" cy="523220"/>
          </a:xfrm>
          <a:prstGeom prst="rect">
            <a:avLst/>
          </a:prstGeom>
          <a:noFill/>
        </p:spPr>
        <p:txBody>
          <a:bodyPr wrap="square" rtlCol="0">
            <a:spAutoFit/>
          </a:bodyPr>
          <a:lstStyle/>
          <a:p>
            <a:r>
              <a:rPr lang="en-US" sz="2800" dirty="0"/>
              <a:t>Training set</a:t>
            </a:r>
          </a:p>
        </p:txBody>
      </p:sp>
      <p:sp>
        <p:nvSpPr>
          <p:cNvPr id="22" name="TextBox 21">
            <a:extLst>
              <a:ext uri="{FF2B5EF4-FFF2-40B4-BE49-F238E27FC236}">
                <a16:creationId xmlns:a16="http://schemas.microsoft.com/office/drawing/2014/main" id="{66D153ED-D998-0847-A87F-5428EDCF55AF}"/>
              </a:ext>
            </a:extLst>
          </p:cNvPr>
          <p:cNvSpPr txBox="1"/>
          <p:nvPr/>
        </p:nvSpPr>
        <p:spPr>
          <a:xfrm>
            <a:off x="1358821" y="4575049"/>
            <a:ext cx="2924422" cy="523220"/>
          </a:xfrm>
          <a:prstGeom prst="rect">
            <a:avLst/>
          </a:prstGeom>
          <a:noFill/>
        </p:spPr>
        <p:txBody>
          <a:bodyPr wrap="square" rtlCol="0">
            <a:spAutoFit/>
          </a:bodyPr>
          <a:lstStyle/>
          <a:p>
            <a:r>
              <a:rPr lang="en-US" sz="2800" dirty="0"/>
              <a:t>520 WAPs</a:t>
            </a:r>
          </a:p>
        </p:txBody>
      </p:sp>
      <p:sp>
        <p:nvSpPr>
          <p:cNvPr id="23" name="TextBox 22">
            <a:extLst>
              <a:ext uri="{FF2B5EF4-FFF2-40B4-BE49-F238E27FC236}">
                <a16:creationId xmlns:a16="http://schemas.microsoft.com/office/drawing/2014/main" id="{4FEA0F0E-4238-FE49-9DDE-0481B0A51C4B}"/>
              </a:ext>
            </a:extLst>
          </p:cNvPr>
          <p:cNvSpPr txBox="1"/>
          <p:nvPr/>
        </p:nvSpPr>
        <p:spPr>
          <a:xfrm>
            <a:off x="7973971" y="4701949"/>
            <a:ext cx="3697299" cy="523220"/>
          </a:xfrm>
          <a:prstGeom prst="rect">
            <a:avLst/>
          </a:prstGeom>
          <a:noFill/>
        </p:spPr>
        <p:txBody>
          <a:bodyPr wrap="square" rtlCol="0">
            <a:spAutoFit/>
          </a:bodyPr>
          <a:lstStyle/>
          <a:p>
            <a:r>
              <a:rPr lang="en-US" sz="2800" dirty="0"/>
              <a:t>Using the validation set</a:t>
            </a:r>
          </a:p>
        </p:txBody>
      </p:sp>
      <p:sp>
        <p:nvSpPr>
          <p:cNvPr id="24" name="TextBox 23">
            <a:extLst>
              <a:ext uri="{FF2B5EF4-FFF2-40B4-BE49-F238E27FC236}">
                <a16:creationId xmlns:a16="http://schemas.microsoft.com/office/drawing/2014/main" id="{7A14D6F5-8BD5-5F44-B480-033618081530}"/>
              </a:ext>
            </a:extLst>
          </p:cNvPr>
          <p:cNvSpPr txBox="1"/>
          <p:nvPr/>
        </p:nvSpPr>
        <p:spPr>
          <a:xfrm>
            <a:off x="8723582" y="1743641"/>
            <a:ext cx="2198076" cy="523220"/>
          </a:xfrm>
          <a:prstGeom prst="rect">
            <a:avLst/>
          </a:prstGeom>
          <a:noFill/>
        </p:spPr>
        <p:txBody>
          <a:bodyPr wrap="square" rtlCol="0">
            <a:spAutoFit/>
          </a:bodyPr>
          <a:lstStyle/>
          <a:p>
            <a:r>
              <a:rPr lang="en-US" sz="2800" dirty="0"/>
              <a:t>Predictions</a:t>
            </a:r>
          </a:p>
        </p:txBody>
      </p:sp>
      <p:pic>
        <p:nvPicPr>
          <p:cNvPr id="26" name="Picture 25">
            <a:extLst>
              <a:ext uri="{FF2B5EF4-FFF2-40B4-BE49-F238E27FC236}">
                <a16:creationId xmlns:a16="http://schemas.microsoft.com/office/drawing/2014/main" id="{1B9E30B2-808C-AF44-9A68-635CE7722B13}"/>
              </a:ext>
            </a:extLst>
          </p:cNvPr>
          <p:cNvPicPr>
            <a:picLocks noChangeAspect="1"/>
          </p:cNvPicPr>
          <p:nvPr/>
        </p:nvPicPr>
        <p:blipFill rotWithShape="1">
          <a:blip r:embed="rId3">
            <a:duotone>
              <a:schemeClr val="accent1">
                <a:shade val="45000"/>
                <a:satMod val="135000"/>
              </a:schemeClr>
              <a:prstClr val="white"/>
            </a:duotone>
          </a:blip>
          <a:srcRect l="18546" t="9122" r="40514" b="10264"/>
          <a:stretch/>
        </p:blipFill>
        <p:spPr>
          <a:xfrm>
            <a:off x="9164895" y="2609519"/>
            <a:ext cx="1315453" cy="2037347"/>
          </a:xfrm>
          <a:prstGeom prst="rect">
            <a:avLst/>
          </a:prstGeom>
          <a:ln>
            <a:noFill/>
          </a:ln>
        </p:spPr>
      </p:pic>
      <p:pic>
        <p:nvPicPr>
          <p:cNvPr id="27" name="Picture 26">
            <a:extLst>
              <a:ext uri="{FF2B5EF4-FFF2-40B4-BE49-F238E27FC236}">
                <a16:creationId xmlns:a16="http://schemas.microsoft.com/office/drawing/2014/main" id="{2D00A9C0-A22D-344B-9F3B-AE08DBBAB375}"/>
              </a:ext>
            </a:extLst>
          </p:cNvPr>
          <p:cNvPicPr>
            <a:picLocks noChangeAspect="1"/>
          </p:cNvPicPr>
          <p:nvPr/>
        </p:nvPicPr>
        <p:blipFill rotWithShape="1">
          <a:blip r:embed="rId3">
            <a:duotone>
              <a:schemeClr val="accent2">
                <a:shade val="45000"/>
                <a:satMod val="135000"/>
              </a:schemeClr>
              <a:prstClr val="white"/>
            </a:duotone>
          </a:blip>
          <a:srcRect l="18546" t="9122" r="40514" b="10264"/>
          <a:stretch/>
        </p:blipFill>
        <p:spPr>
          <a:xfrm>
            <a:off x="10495829" y="2609519"/>
            <a:ext cx="1315453" cy="2037347"/>
          </a:xfrm>
          <a:prstGeom prst="rect">
            <a:avLst/>
          </a:prstGeom>
          <a:ln>
            <a:noFill/>
          </a:ln>
        </p:spPr>
      </p:pic>
    </p:spTree>
    <p:extLst>
      <p:ext uri="{BB962C8B-B14F-4D97-AF65-F5344CB8AC3E}">
        <p14:creationId xmlns:p14="http://schemas.microsoft.com/office/powerpoint/2010/main" val="1028830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7" y="300357"/>
            <a:ext cx="9483363" cy="1039712"/>
          </a:xfrm>
        </p:spPr>
        <p:txBody>
          <a:bodyPr>
            <a:normAutofit/>
          </a:bodyPr>
          <a:lstStyle/>
          <a:p>
            <a:pPr lvl="0"/>
            <a:r>
              <a:rPr lang="en-GB" dirty="0">
                <a:solidFill>
                  <a:schemeClr val="tx2"/>
                </a:solidFill>
              </a:rPr>
              <a:t>Composition of the training sample for predicting the building</a:t>
            </a:r>
          </a:p>
        </p:txBody>
      </p:sp>
      <p:graphicFrame>
        <p:nvGraphicFramePr>
          <p:cNvPr id="4" name="Table 3">
            <a:extLst>
              <a:ext uri="{FF2B5EF4-FFF2-40B4-BE49-F238E27FC236}">
                <a16:creationId xmlns:a16="http://schemas.microsoft.com/office/drawing/2014/main" id="{D38D1E8A-65EE-1F43-A9B3-A3510F215E6B}"/>
              </a:ext>
            </a:extLst>
          </p:cNvPr>
          <p:cNvGraphicFramePr>
            <a:graphicFrameLocks noGrp="1"/>
          </p:cNvGraphicFramePr>
          <p:nvPr>
            <p:extLst>
              <p:ext uri="{D42A27DB-BD31-4B8C-83A1-F6EECF244321}">
                <p14:modId xmlns:p14="http://schemas.microsoft.com/office/powerpoint/2010/main" val="394909851"/>
              </p:ext>
            </p:extLst>
          </p:nvPr>
        </p:nvGraphicFramePr>
        <p:xfrm>
          <a:off x="947118" y="1696059"/>
          <a:ext cx="10149666" cy="3743847"/>
        </p:xfrm>
        <a:graphic>
          <a:graphicData uri="http://schemas.openxmlformats.org/drawingml/2006/table">
            <a:tbl>
              <a:tblPr firstRow="1" bandRow="1">
                <a:tableStyleId>{073A0DAA-6AF3-43AB-8588-CEC1D06C72B9}</a:tableStyleId>
              </a:tblPr>
              <a:tblGrid>
                <a:gridCol w="1691611">
                  <a:extLst>
                    <a:ext uri="{9D8B030D-6E8A-4147-A177-3AD203B41FA5}">
                      <a16:colId xmlns:a16="http://schemas.microsoft.com/office/drawing/2014/main" val="3758699943"/>
                    </a:ext>
                  </a:extLst>
                </a:gridCol>
                <a:gridCol w="1691611">
                  <a:extLst>
                    <a:ext uri="{9D8B030D-6E8A-4147-A177-3AD203B41FA5}">
                      <a16:colId xmlns:a16="http://schemas.microsoft.com/office/drawing/2014/main" val="2930119144"/>
                    </a:ext>
                  </a:extLst>
                </a:gridCol>
                <a:gridCol w="1691611">
                  <a:extLst>
                    <a:ext uri="{9D8B030D-6E8A-4147-A177-3AD203B41FA5}">
                      <a16:colId xmlns:a16="http://schemas.microsoft.com/office/drawing/2014/main" val="4034641612"/>
                    </a:ext>
                  </a:extLst>
                </a:gridCol>
                <a:gridCol w="1691611">
                  <a:extLst>
                    <a:ext uri="{9D8B030D-6E8A-4147-A177-3AD203B41FA5}">
                      <a16:colId xmlns:a16="http://schemas.microsoft.com/office/drawing/2014/main" val="1700944528"/>
                    </a:ext>
                  </a:extLst>
                </a:gridCol>
                <a:gridCol w="1691611">
                  <a:extLst>
                    <a:ext uri="{9D8B030D-6E8A-4147-A177-3AD203B41FA5}">
                      <a16:colId xmlns:a16="http://schemas.microsoft.com/office/drawing/2014/main" val="1669224907"/>
                    </a:ext>
                  </a:extLst>
                </a:gridCol>
                <a:gridCol w="1691611">
                  <a:extLst>
                    <a:ext uri="{9D8B030D-6E8A-4147-A177-3AD203B41FA5}">
                      <a16:colId xmlns:a16="http://schemas.microsoft.com/office/drawing/2014/main" val="1040449798"/>
                    </a:ext>
                  </a:extLst>
                </a:gridCol>
              </a:tblGrid>
              <a:tr h="1247949">
                <a:tc>
                  <a:txBody>
                    <a:bodyPr/>
                    <a:lstStyle/>
                    <a:p>
                      <a:endParaRPr lang="en-US" dirty="0"/>
                    </a:p>
                  </a:txBody>
                  <a:tcPr/>
                </a:tc>
                <a:tc>
                  <a:txBody>
                    <a:bodyPr/>
                    <a:lstStyle/>
                    <a:p>
                      <a:pPr algn="ctr"/>
                      <a:r>
                        <a:rPr lang="en-US" sz="4000" dirty="0"/>
                        <a:t>0</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u="none" strike="noStrike" kern="1200" cap="none" spc="0" normalizeH="0" baseline="0" noProof="0" dirty="0">
                          <a:ln>
                            <a:noFill/>
                          </a:ln>
                          <a:effectLst/>
                          <a:uLnTx/>
                          <a:uFillTx/>
                        </a:rPr>
                        <a:t>1</a:t>
                      </a:r>
                      <a:endParaRPr kumimoji="0" lang="en-US" sz="4000" b="1" i="0" u="none" strike="noStrike" kern="1200" cap="none" spc="0" normalizeH="0" baseline="0" noProof="0" dirty="0">
                        <a:ln>
                          <a:noFill/>
                        </a:ln>
                        <a:solidFill>
                          <a:prstClr val="white"/>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u="none" strike="noStrike" kern="1200" cap="none" spc="0" normalizeH="0" baseline="0" noProof="0" dirty="0">
                          <a:ln>
                            <a:noFill/>
                          </a:ln>
                          <a:effectLst/>
                          <a:uLnTx/>
                          <a:uFillTx/>
                        </a:rPr>
                        <a:t>2</a:t>
                      </a:r>
                      <a:endParaRPr kumimoji="0" lang="en-US" sz="4000" b="1" i="0" u="none" strike="noStrike" kern="1200" cap="none" spc="0" normalizeH="0" baseline="0" noProof="0" dirty="0">
                        <a:ln>
                          <a:noFill/>
                        </a:ln>
                        <a:solidFill>
                          <a:prstClr val="white"/>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u="none" strike="noStrike" kern="1200" cap="none" spc="0" normalizeH="0" baseline="0" noProof="0" dirty="0">
                          <a:ln>
                            <a:noFill/>
                          </a:ln>
                          <a:effectLst/>
                          <a:uLnTx/>
                          <a:uFillTx/>
                        </a:rPr>
                        <a:t>3</a:t>
                      </a:r>
                      <a:endParaRPr kumimoji="0" lang="en-US" sz="4000" b="1" i="0" u="none" strike="noStrike" kern="1200" cap="none" spc="0" normalizeH="0" baseline="0" noProof="0" dirty="0">
                        <a:ln>
                          <a:noFill/>
                        </a:ln>
                        <a:solidFill>
                          <a:prstClr val="white"/>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u="none" strike="noStrike" kern="1200" cap="none" spc="0" normalizeH="0" baseline="0" noProof="0" dirty="0">
                          <a:ln>
                            <a:noFill/>
                          </a:ln>
                          <a:effectLst/>
                          <a:uLnTx/>
                          <a:uFillTx/>
                        </a:rPr>
                        <a:t>4</a:t>
                      </a:r>
                      <a:endParaRPr kumimoji="0" lang="en-US" sz="4000" b="1" i="0" u="none" strike="noStrike" kern="1200" cap="none" spc="0" normalizeH="0" baseline="0" noProof="0" dirty="0">
                        <a:ln>
                          <a:noFill/>
                        </a:ln>
                        <a:solidFill>
                          <a:prstClr val="white"/>
                        </a:solidFill>
                        <a:effectLst/>
                        <a:uLnTx/>
                        <a:uFillTx/>
                        <a:latin typeface="+mn-lt"/>
                        <a:ea typeface="+mn-ea"/>
                        <a:cs typeface="+mn-cs"/>
                      </a:endParaRPr>
                    </a:p>
                  </a:txBody>
                  <a:tcPr anchor="ctr"/>
                </a:tc>
                <a:extLst>
                  <a:ext uri="{0D108BD9-81ED-4DB2-BD59-A6C34878D82A}">
                    <a16:rowId xmlns:a16="http://schemas.microsoft.com/office/drawing/2014/main" val="980973574"/>
                  </a:ext>
                </a:extLst>
              </a:tr>
              <a:tr h="1247949">
                <a:tc>
                  <a:txBody>
                    <a:bodyPr/>
                    <a:lstStyle/>
                    <a:p>
                      <a:r>
                        <a:rPr lang="en-US" sz="3600" dirty="0"/>
                        <a:t>Building</a:t>
                      </a:r>
                    </a:p>
                  </a:txBody>
                  <a:tcPr anchor="ctr"/>
                </a:tc>
                <a:tc>
                  <a:txBody>
                    <a:bodyPr/>
                    <a:lstStyle/>
                    <a:p>
                      <a:pPr algn="ctr"/>
                      <a:r>
                        <a:rPr lang="en-US" sz="3200" dirty="0"/>
                        <a:t>300</a:t>
                      </a:r>
                    </a:p>
                  </a:txBody>
                  <a:tcPr anchor="ctr"/>
                </a:tc>
                <a:tc>
                  <a:txBody>
                    <a:bodyPr/>
                    <a:lstStyle/>
                    <a:p>
                      <a:pPr algn="ctr"/>
                      <a:r>
                        <a:rPr lang="en-US" sz="3200" dirty="0"/>
                        <a:t>300</a:t>
                      </a:r>
                    </a:p>
                  </a:txBody>
                  <a:tcPr anchor="ctr"/>
                </a:tc>
                <a:tc>
                  <a:txBody>
                    <a:bodyPr/>
                    <a:lstStyle/>
                    <a:p>
                      <a:pPr algn="ctr"/>
                      <a:r>
                        <a:rPr lang="en-US" sz="3200" dirty="0"/>
                        <a:t>300</a:t>
                      </a:r>
                    </a:p>
                  </a:txBody>
                  <a:tcPr anchor="ctr"/>
                </a:tc>
                <a:tc>
                  <a:txBody>
                    <a:bodyPr/>
                    <a:lstStyle/>
                    <a:p>
                      <a:pPr algn="ctr"/>
                      <a:r>
                        <a:rPr lang="en-US" sz="3200" dirty="0"/>
                        <a:t>300</a:t>
                      </a:r>
                    </a:p>
                  </a:txBody>
                  <a:tcPr anchor="ctr"/>
                </a:tc>
                <a:tc>
                  <a:txBody>
                    <a:bodyPr/>
                    <a:lstStyle/>
                    <a:p>
                      <a:pPr algn="ctr"/>
                      <a:r>
                        <a:rPr lang="en-US" sz="3200" dirty="0"/>
                        <a:t>100</a:t>
                      </a:r>
                    </a:p>
                  </a:txBody>
                  <a:tcPr anchor="ctr"/>
                </a:tc>
                <a:extLst>
                  <a:ext uri="{0D108BD9-81ED-4DB2-BD59-A6C34878D82A}">
                    <a16:rowId xmlns:a16="http://schemas.microsoft.com/office/drawing/2014/main" val="2098088073"/>
                  </a:ext>
                </a:extLst>
              </a:tr>
              <a:tr h="1247949">
                <a:tc>
                  <a:txBody>
                    <a:bodyPr/>
                    <a:lstStyle/>
                    <a:p>
                      <a:r>
                        <a:rPr lang="en-US" sz="3600" dirty="0"/>
                        <a:t>Floor</a:t>
                      </a:r>
                    </a:p>
                  </a:txBody>
                  <a:tcPr anchor="ctr"/>
                </a:tc>
                <a:tc>
                  <a:txBody>
                    <a:bodyPr/>
                    <a:lstStyle/>
                    <a:p>
                      <a:pPr algn="ctr"/>
                      <a:r>
                        <a:rPr lang="en-US" sz="3200" dirty="0"/>
                        <a:t>400</a:t>
                      </a:r>
                    </a:p>
                  </a:txBody>
                  <a:tcPr anchor="ctr"/>
                </a:tc>
                <a:tc>
                  <a:txBody>
                    <a:bodyPr/>
                    <a:lstStyle/>
                    <a:p>
                      <a:pPr algn="ctr"/>
                      <a:r>
                        <a:rPr lang="en-US" sz="3200" dirty="0"/>
                        <a:t>400</a:t>
                      </a:r>
                    </a:p>
                  </a:txBody>
                  <a:tcPr anchor="ctr"/>
                </a:tc>
                <a:tc>
                  <a:txBody>
                    <a:bodyPr/>
                    <a:lstStyle/>
                    <a:p>
                      <a:pPr algn="ctr"/>
                      <a:r>
                        <a:rPr lang="en-US" sz="3200" dirty="0"/>
                        <a:t>500</a:t>
                      </a:r>
                    </a:p>
                  </a:txBody>
                  <a:tcPr anchor="ctr"/>
                </a:tc>
                <a:tc>
                  <a:txBody>
                    <a:bodyPr/>
                    <a:lstStyle/>
                    <a:p>
                      <a:r>
                        <a:rPr lang="en-US" sz="2800" dirty="0"/>
                        <a:t>Not applicable</a:t>
                      </a:r>
                    </a:p>
                  </a:txBody>
                  <a:tcPr anchor="ctr"/>
                </a:tc>
                <a:tc>
                  <a:txBody>
                    <a:bodyPr/>
                    <a:lstStyle/>
                    <a:p>
                      <a:r>
                        <a:rPr lang="en-US" sz="2800" dirty="0"/>
                        <a:t>Not applicable</a:t>
                      </a:r>
                    </a:p>
                  </a:txBody>
                  <a:tcPr anchor="ctr"/>
                </a:tc>
                <a:extLst>
                  <a:ext uri="{0D108BD9-81ED-4DB2-BD59-A6C34878D82A}">
                    <a16:rowId xmlns:a16="http://schemas.microsoft.com/office/drawing/2014/main" val="214206905"/>
                  </a:ext>
                </a:extLst>
              </a:tr>
            </a:tbl>
          </a:graphicData>
        </a:graphic>
      </p:graphicFrame>
    </p:spTree>
    <p:extLst>
      <p:ext uri="{BB962C8B-B14F-4D97-AF65-F5344CB8AC3E}">
        <p14:creationId xmlns:p14="http://schemas.microsoft.com/office/powerpoint/2010/main" val="2978936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A325F2-7A9D-4CD2-BC2A-E62618D9D0D9}"/>
              </a:ext>
            </a:extLst>
          </p:cNvPr>
          <p:cNvSpPr>
            <a:spLocks noGrp="1"/>
          </p:cNvSpPr>
          <p:nvPr>
            <p:ph type="title"/>
          </p:nvPr>
        </p:nvSpPr>
        <p:spPr>
          <a:xfrm>
            <a:off x="838507" y="300357"/>
            <a:ext cx="9483363" cy="1039712"/>
          </a:xfrm>
        </p:spPr>
        <p:txBody>
          <a:bodyPr>
            <a:normAutofit/>
          </a:bodyPr>
          <a:lstStyle/>
          <a:p>
            <a:pPr lvl="0"/>
            <a:r>
              <a:rPr lang="en-GB" dirty="0">
                <a:solidFill>
                  <a:schemeClr val="tx2"/>
                </a:solidFill>
              </a:rPr>
              <a:t>Accuracy of the models</a:t>
            </a:r>
          </a:p>
        </p:txBody>
      </p:sp>
      <p:graphicFrame>
        <p:nvGraphicFramePr>
          <p:cNvPr id="4" name="Table 3">
            <a:extLst>
              <a:ext uri="{FF2B5EF4-FFF2-40B4-BE49-F238E27FC236}">
                <a16:creationId xmlns:a16="http://schemas.microsoft.com/office/drawing/2014/main" id="{D38D1E8A-65EE-1F43-A9B3-A3510F215E6B}"/>
              </a:ext>
            </a:extLst>
          </p:cNvPr>
          <p:cNvGraphicFramePr>
            <a:graphicFrameLocks noGrp="1"/>
          </p:cNvGraphicFramePr>
          <p:nvPr>
            <p:extLst>
              <p:ext uri="{D42A27DB-BD31-4B8C-83A1-F6EECF244321}">
                <p14:modId xmlns:p14="http://schemas.microsoft.com/office/powerpoint/2010/main" val="4063266777"/>
              </p:ext>
            </p:extLst>
          </p:nvPr>
        </p:nvGraphicFramePr>
        <p:xfrm>
          <a:off x="1627684" y="1728143"/>
          <a:ext cx="8694186" cy="3743847"/>
        </p:xfrm>
        <a:graphic>
          <a:graphicData uri="http://schemas.openxmlformats.org/drawingml/2006/table">
            <a:tbl>
              <a:tblPr firstRow="1" bandRow="1">
                <a:tableStyleId>{073A0DAA-6AF3-43AB-8588-CEC1D06C72B9}</a:tableStyleId>
              </a:tblPr>
              <a:tblGrid>
                <a:gridCol w="2898062">
                  <a:extLst>
                    <a:ext uri="{9D8B030D-6E8A-4147-A177-3AD203B41FA5}">
                      <a16:colId xmlns:a16="http://schemas.microsoft.com/office/drawing/2014/main" val="3758699943"/>
                    </a:ext>
                  </a:extLst>
                </a:gridCol>
                <a:gridCol w="2898062">
                  <a:extLst>
                    <a:ext uri="{9D8B030D-6E8A-4147-A177-3AD203B41FA5}">
                      <a16:colId xmlns:a16="http://schemas.microsoft.com/office/drawing/2014/main" val="2930119144"/>
                    </a:ext>
                  </a:extLst>
                </a:gridCol>
                <a:gridCol w="2898062">
                  <a:extLst>
                    <a:ext uri="{9D8B030D-6E8A-4147-A177-3AD203B41FA5}">
                      <a16:colId xmlns:a16="http://schemas.microsoft.com/office/drawing/2014/main" val="4034641612"/>
                    </a:ext>
                  </a:extLst>
                </a:gridCol>
              </a:tblGrid>
              <a:tr h="1247949">
                <a:tc>
                  <a:txBody>
                    <a:bodyPr/>
                    <a:lstStyle/>
                    <a:p>
                      <a:endParaRPr lang="en-US" dirty="0"/>
                    </a:p>
                  </a:txBody>
                  <a:tcPr/>
                </a:tc>
                <a:tc>
                  <a:txBody>
                    <a:bodyPr/>
                    <a:lstStyle/>
                    <a:p>
                      <a:pPr algn="ctr"/>
                      <a:r>
                        <a:rPr lang="en-US" sz="4000" dirty="0"/>
                        <a:t>Accuracy</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u="none" strike="noStrike" kern="1200" cap="none" spc="0" normalizeH="0" baseline="0" noProof="0" dirty="0">
                          <a:ln>
                            <a:noFill/>
                          </a:ln>
                          <a:effectLst/>
                          <a:uLnTx/>
                          <a:uFillTx/>
                        </a:rPr>
                        <a:t>Kappa</a:t>
                      </a:r>
                      <a:endParaRPr kumimoji="0" lang="en-US" sz="4000" b="1" i="0" u="none" strike="noStrike" kern="1200" cap="none" spc="0" normalizeH="0" baseline="0" noProof="0" dirty="0">
                        <a:ln>
                          <a:noFill/>
                        </a:ln>
                        <a:solidFill>
                          <a:prstClr val="white"/>
                        </a:solidFill>
                        <a:effectLst/>
                        <a:uLnTx/>
                        <a:uFillTx/>
                        <a:latin typeface="+mn-lt"/>
                        <a:ea typeface="+mn-ea"/>
                        <a:cs typeface="+mn-cs"/>
                      </a:endParaRPr>
                    </a:p>
                  </a:txBody>
                  <a:tcPr anchor="ctr"/>
                </a:tc>
                <a:extLst>
                  <a:ext uri="{0D108BD9-81ED-4DB2-BD59-A6C34878D82A}">
                    <a16:rowId xmlns:a16="http://schemas.microsoft.com/office/drawing/2014/main" val="980973574"/>
                  </a:ext>
                </a:extLst>
              </a:tr>
              <a:tr h="1247949">
                <a:tc>
                  <a:txBody>
                    <a:bodyPr/>
                    <a:lstStyle/>
                    <a:p>
                      <a:pPr algn="ctr"/>
                      <a:r>
                        <a:rPr lang="en-US" sz="3600" dirty="0"/>
                        <a:t>RF</a:t>
                      </a:r>
                    </a:p>
                  </a:txBody>
                  <a:tcPr anchor="ctr"/>
                </a:tc>
                <a:tc>
                  <a:txBody>
                    <a:bodyPr/>
                    <a:lstStyle/>
                    <a:p>
                      <a:pPr algn="ctr"/>
                      <a:r>
                        <a:rPr lang="en-US" sz="3200" dirty="0"/>
                        <a:t>xx</a:t>
                      </a:r>
                    </a:p>
                  </a:txBody>
                  <a:tcPr anchor="ctr"/>
                </a:tc>
                <a:tc>
                  <a:txBody>
                    <a:bodyPr/>
                    <a:lstStyle/>
                    <a:p>
                      <a:pPr algn="ctr"/>
                      <a:r>
                        <a:rPr lang="en-US" sz="3200" dirty="0"/>
                        <a:t>xx</a:t>
                      </a:r>
                    </a:p>
                  </a:txBody>
                  <a:tcPr anchor="ctr"/>
                </a:tc>
                <a:extLst>
                  <a:ext uri="{0D108BD9-81ED-4DB2-BD59-A6C34878D82A}">
                    <a16:rowId xmlns:a16="http://schemas.microsoft.com/office/drawing/2014/main" val="2098088073"/>
                  </a:ext>
                </a:extLst>
              </a:tr>
              <a:tr h="1247949">
                <a:tc>
                  <a:txBody>
                    <a:bodyPr/>
                    <a:lstStyle/>
                    <a:p>
                      <a:pPr algn="ctr"/>
                      <a:r>
                        <a:rPr lang="en-US" sz="3600" dirty="0"/>
                        <a:t>KNN</a:t>
                      </a:r>
                    </a:p>
                  </a:txBody>
                  <a:tcPr anchor="ctr"/>
                </a:tc>
                <a:tc>
                  <a:txBody>
                    <a:bodyPr/>
                    <a:lstStyle/>
                    <a:p>
                      <a:pPr algn="ctr"/>
                      <a:r>
                        <a:rPr lang="en-US" sz="3200" dirty="0"/>
                        <a:t>xx</a:t>
                      </a:r>
                    </a:p>
                  </a:txBody>
                  <a:tcPr anchor="ctr"/>
                </a:tc>
                <a:tc>
                  <a:txBody>
                    <a:bodyPr/>
                    <a:lstStyle/>
                    <a:p>
                      <a:pPr algn="ctr"/>
                      <a:r>
                        <a:rPr lang="en-US" sz="3200" dirty="0"/>
                        <a:t>xx</a:t>
                      </a:r>
                    </a:p>
                  </a:txBody>
                  <a:tcPr anchor="ctr"/>
                </a:tc>
                <a:extLst>
                  <a:ext uri="{0D108BD9-81ED-4DB2-BD59-A6C34878D82A}">
                    <a16:rowId xmlns:a16="http://schemas.microsoft.com/office/drawing/2014/main" val="214206905"/>
                  </a:ext>
                </a:extLst>
              </a:tr>
            </a:tbl>
          </a:graphicData>
        </a:graphic>
      </p:graphicFrame>
    </p:spTree>
    <p:extLst>
      <p:ext uri="{BB962C8B-B14F-4D97-AF65-F5344CB8AC3E}">
        <p14:creationId xmlns:p14="http://schemas.microsoft.com/office/powerpoint/2010/main" val="257854020"/>
      </p:ext>
    </p:extLst>
  </p:cSld>
  <p:clrMapOvr>
    <a:masterClrMapping/>
  </p:clrMapOvr>
</p:sld>
</file>

<file path=ppt/theme/theme1.xml><?xml version="1.0" encoding="utf-8"?>
<a:theme xmlns:a="http://schemas.openxmlformats.org/drawingml/2006/main" name="Office Theme">
  <a:themeElements>
    <a:clrScheme name="Custom 6">
      <a:dk1>
        <a:srgbClr val="3F5779"/>
      </a:dk1>
      <a:lt1>
        <a:sysClr val="window" lastClr="FFFFFF"/>
      </a:lt1>
      <a:dk2>
        <a:srgbClr val="96556D"/>
      </a:dk2>
      <a:lt2>
        <a:srgbClr val="3B99BB"/>
      </a:lt2>
      <a:accent1>
        <a:srgbClr val="96556D"/>
      </a:accent1>
      <a:accent2>
        <a:srgbClr val="FFFFFF"/>
      </a:accent2>
      <a:accent3>
        <a:srgbClr val="855939"/>
      </a:accent3>
      <a:accent4>
        <a:srgbClr val="3D8C74"/>
      </a:accent4>
      <a:accent5>
        <a:srgbClr val="999999"/>
      </a:accent5>
      <a:accent6>
        <a:srgbClr val="3B99BB"/>
      </a:accent6>
      <a:hlink>
        <a:srgbClr val="3F5779"/>
      </a:hlink>
      <a:folHlink>
        <a:srgbClr val="3F5779"/>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rgbClr val="6D3B4F">
                <a:alpha val="20000"/>
              </a:srgbClr>
            </a:gs>
            <a:gs pos="100000">
              <a:schemeClr val="bg2">
                <a:alpha val="20000"/>
              </a:schemeClr>
            </a:gs>
          </a:gsLst>
          <a:lin ang="1080000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Retail_PitchDeck_MO - v7.potx" id="{04ED404D-92C0-42EC-90F3-6105F195F488}" vid="{403B413F-466D-4546-828D-306206A851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413</Words>
  <Application>Microsoft Macintosh PowerPoint</Application>
  <PresentationFormat>Widescreen</PresentationFormat>
  <Paragraphs>170</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Tahoma</vt:lpstr>
      <vt:lpstr>Wingdings</vt:lpstr>
      <vt:lpstr>Office Theme</vt:lpstr>
      <vt:lpstr>PowerPoint Presentation</vt:lpstr>
      <vt:lpstr>Objective</vt:lpstr>
      <vt:lpstr>Overview</vt:lpstr>
      <vt:lpstr>Important points from the background information</vt:lpstr>
      <vt:lpstr>Outcomes from investigating the dataset</vt:lpstr>
      <vt:lpstr>WAP readings for User 6 and Phone 19</vt:lpstr>
      <vt:lpstr>Predicting the building</vt:lpstr>
      <vt:lpstr>Composition of the training sample for predicting the building</vt:lpstr>
      <vt:lpstr>Accuracy of the models</vt:lpstr>
      <vt:lpstr>Confusion matrix: KKN or RF etc.</vt:lpstr>
      <vt:lpstr>Predicting the floor</vt:lpstr>
      <vt:lpstr>Confusion matrix:</vt:lpstr>
      <vt:lpstr>Validation sets for predicting longitude and latitude in each building</vt:lpstr>
      <vt:lpstr>The waterfall methodology: predict the longitude and latitude</vt:lpstr>
      <vt:lpstr>The waterfall methodology: PUT THEM ALL TOGETHER???</vt:lpstr>
      <vt:lpstr>Results</vt:lpstr>
      <vt:lpstr>Conclusions/next steps</vt:lpstr>
      <vt:lpstr>PowerPoint Presentation</vt:lpstr>
      <vt:lpstr>The modelling process</vt:lpstr>
      <vt:lpstr>The modelling process</vt:lpstr>
    </vt:vector>
  </TitlesOfParts>
  <Manager/>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Microsoft Office User</dc:creator>
  <cp:lastModifiedBy/>
  <cp:revision>1</cp:revision>
  <cp:lastPrinted>2019-04-24T06:21:41Z</cp:lastPrinted>
  <dcterms:created xsi:type="dcterms:W3CDTF">2019-03-07T13:58:13Z</dcterms:created>
  <dcterms:modified xsi:type="dcterms:W3CDTF">2019-05-23T09:32:41Z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2018-08-01T18:56:47.5600812Z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